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6"/>
    <p:sldMasterId id="2147483782" r:id="rId7"/>
  </p:sldMasterIdLst>
  <p:notesMasterIdLst>
    <p:notesMasterId r:id="rId9"/>
  </p:notesMasterIdLst>
  <p:handoutMasterIdLst>
    <p:handoutMasterId r:id="rId10"/>
  </p:handoutMasterIdLst>
  <p:sldIdLst>
    <p:sldId id="707" r:id="rId8"/>
  </p:sldIdLst>
  <p:sldSz cx="12195175" cy="6858000"/>
  <p:notesSz cx="6797675" cy="9928225"/>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2160" userDrawn="1">
          <p15:clr>
            <a:srgbClr val="A4A3A4"/>
          </p15:clr>
        </p15:guide>
        <p15:guide id="3" orient="horz" pos="2568"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leicher, Julia" initials="SJ" lastIdx="22" clrIdx="0"/>
  <p:cmAuthor id="2" name="Sacher, Martin" initials="SM" lastIdx="1" clrIdx="1"/>
  <p:cmAuthor id="3" name=" " initials="" lastIdx="3" clrIdx="2"/>
  <p:cmAuthor id="4" name="Fluss, Marc (Allianz Deutschland)" initials="FM(D" lastIdx="49"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D8FF"/>
    <a:srgbClr val="C2DFBC"/>
    <a:srgbClr val="F7941E"/>
    <a:srgbClr val="58585A"/>
    <a:srgbClr val="FF7C80"/>
    <a:srgbClr val="FFD05D"/>
    <a:srgbClr val="000000"/>
    <a:srgbClr val="C5F58A"/>
    <a:srgbClr val="C7F789"/>
    <a:srgbClr val="D0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4750" autoAdjust="0"/>
  </p:normalViewPr>
  <p:slideViewPr>
    <p:cSldViewPr snapToGrid="0" showGuides="1">
      <p:cViewPr varScale="1">
        <p:scale>
          <a:sx n="158" d="100"/>
          <a:sy n="158" d="100"/>
        </p:scale>
        <p:origin x="3222" y="120"/>
      </p:cViewPr>
      <p:guideLst>
        <p:guide pos="3841"/>
        <p:guide orient="horz" pos="2160"/>
        <p:guide orient="horz" pos="2568"/>
      </p:guideLst>
    </p:cSldViewPr>
  </p:slideViewPr>
  <p:outlineViewPr>
    <p:cViewPr>
      <p:scale>
        <a:sx n="33" d="100"/>
        <a:sy n="33" d="100"/>
      </p:scale>
      <p:origin x="0" y="-8357"/>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6" d="100"/>
          <a:sy n="96" d="100"/>
        </p:scale>
        <p:origin x="355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leicher, Julia" userId="c1e0dc5b-8b61-4a80-86c5-97c4dac3f2b5" providerId="ADAL" clId="{FF105F68-518A-4D43-891D-D2BD37929778}"/>
    <pc:docChg chg="undo custSel modSld">
      <pc:chgData name="Schleicher, Julia" userId="c1e0dc5b-8b61-4a80-86c5-97c4dac3f2b5" providerId="ADAL" clId="{FF105F68-518A-4D43-891D-D2BD37929778}" dt="2023-02-23T09:53:09.929" v="7" actId="1076"/>
      <pc:docMkLst>
        <pc:docMk/>
      </pc:docMkLst>
      <pc:sldChg chg="modSp mod">
        <pc:chgData name="Schleicher, Julia" userId="c1e0dc5b-8b61-4a80-86c5-97c4dac3f2b5" providerId="ADAL" clId="{FF105F68-518A-4D43-891D-D2BD37929778}" dt="2023-02-23T09:53:09.929" v="7" actId="1076"/>
        <pc:sldMkLst>
          <pc:docMk/>
          <pc:sldMk cId="1740968349" sldId="707"/>
        </pc:sldMkLst>
        <pc:graphicFrameChg chg="mod modGraphic">
          <ac:chgData name="Schleicher, Julia" userId="c1e0dc5b-8b61-4a80-86c5-97c4dac3f2b5" providerId="ADAL" clId="{FF105F68-518A-4D43-891D-D2BD37929778}" dt="2023-02-23T09:53:09.929" v="7" actId="1076"/>
          <ac:graphicFrameMkLst>
            <pc:docMk/>
            <pc:sldMk cId="1740968349" sldId="707"/>
            <ac:graphicFrameMk id="5" creationId="{F77D40AF-DBFE-4E0A-A842-A27969813C73}"/>
          </ac:graphicFrameMkLst>
        </pc:graphicFrameChg>
      </pc:sldChg>
    </pc:docChg>
  </pc:docChgLst>
  <pc:docChgLst>
    <pc:chgData name="Schleicher, Julia" userId="S::julia.schleicher@sap.com::c1e0dc5b-8b61-4a80-86c5-97c4dac3f2b5" providerId="AD" clId="Web-{2BB4BD84-242B-CA5E-B785-BBF49D26C220}"/>
    <pc:docChg chg="modSld">
      <pc:chgData name="Schleicher, Julia" userId="S::julia.schleicher@sap.com::c1e0dc5b-8b61-4a80-86c5-97c4dac3f2b5" providerId="AD" clId="Web-{2BB4BD84-242B-CA5E-B785-BBF49D26C220}" dt="2023-02-19T12:54:12.543" v="5"/>
      <pc:docMkLst>
        <pc:docMk/>
      </pc:docMkLst>
      <pc:sldChg chg="modSp">
        <pc:chgData name="Schleicher, Julia" userId="S::julia.schleicher@sap.com::c1e0dc5b-8b61-4a80-86c5-97c4dac3f2b5" providerId="AD" clId="Web-{2BB4BD84-242B-CA5E-B785-BBF49D26C220}" dt="2023-02-19T12:54:12.543" v="5"/>
        <pc:sldMkLst>
          <pc:docMk/>
          <pc:sldMk cId="1740968349" sldId="707"/>
        </pc:sldMkLst>
        <pc:graphicFrameChg chg="mod modGraphic">
          <ac:chgData name="Schleicher, Julia" userId="S::julia.schleicher@sap.com::c1e0dc5b-8b61-4a80-86c5-97c4dac3f2b5" providerId="AD" clId="Web-{2BB4BD84-242B-CA5E-B785-BBF49D26C220}" dt="2023-02-19T12:54:12.543" v="5"/>
          <ac:graphicFrameMkLst>
            <pc:docMk/>
            <pc:sldMk cId="1740968349" sldId="707"/>
            <ac:graphicFrameMk id="5" creationId="{F77D40AF-DBFE-4E0A-A842-A27969813C73}"/>
          </ac:graphicFrameMkLst>
        </pc:graphicFrameChg>
      </pc:sldChg>
    </pc:docChg>
  </pc:docChgLst>
  <pc:docChgLst>
    <pc:chgData name="Schleicher, Julia" userId="c1e0dc5b-8b61-4a80-86c5-97c4dac3f2b5" providerId="ADAL" clId="{3E20A30B-12AC-477C-A486-7366024A392C}"/>
    <pc:docChg chg="custSel modSld">
      <pc:chgData name="Schleicher, Julia" userId="c1e0dc5b-8b61-4a80-86c5-97c4dac3f2b5" providerId="ADAL" clId="{3E20A30B-12AC-477C-A486-7366024A392C}" dt="2023-02-19T13:07:30.437" v="4" actId="20577"/>
      <pc:docMkLst>
        <pc:docMk/>
      </pc:docMkLst>
      <pc:sldChg chg="modSp mod">
        <pc:chgData name="Schleicher, Julia" userId="c1e0dc5b-8b61-4a80-86c5-97c4dac3f2b5" providerId="ADAL" clId="{3E20A30B-12AC-477C-A486-7366024A392C}" dt="2023-02-19T13:07:30.437" v="4" actId="20577"/>
        <pc:sldMkLst>
          <pc:docMk/>
          <pc:sldMk cId="1740968349" sldId="707"/>
        </pc:sldMkLst>
        <pc:graphicFrameChg chg="modGraphic">
          <ac:chgData name="Schleicher, Julia" userId="c1e0dc5b-8b61-4a80-86c5-97c4dac3f2b5" providerId="ADAL" clId="{3E20A30B-12AC-477C-A486-7366024A392C}" dt="2023-02-19T13:07:30.437" v="4" actId="20577"/>
          <ac:graphicFrameMkLst>
            <pc:docMk/>
            <pc:sldMk cId="1740968349" sldId="707"/>
            <ac:graphicFrameMk id="5" creationId="{F77D40AF-DBFE-4E0A-A842-A27969813C73}"/>
          </ac:graphicFrameMkLst>
        </pc:graphicFrameChg>
      </pc:sldChg>
    </pc:docChg>
  </pc:docChgLst>
  <pc:docChgLst>
    <pc:chgData name="Schleicher, Julia" userId="S::julia.schleicher@sap.com::c1e0dc5b-8b61-4a80-86c5-97c4dac3f2b5" providerId="AD" clId="Web-{67071BCF-5A4B-9D34-EF6F-70A58903CDF3}"/>
    <pc:docChg chg="modSld">
      <pc:chgData name="Schleicher, Julia" userId="S::julia.schleicher@sap.com::c1e0dc5b-8b61-4a80-86c5-97c4dac3f2b5" providerId="AD" clId="Web-{67071BCF-5A4B-9D34-EF6F-70A58903CDF3}" dt="2023-02-17T16:00:58.753" v="27"/>
      <pc:docMkLst>
        <pc:docMk/>
      </pc:docMkLst>
      <pc:sldChg chg="modSp">
        <pc:chgData name="Schleicher, Julia" userId="S::julia.schleicher@sap.com::c1e0dc5b-8b61-4a80-86c5-97c4dac3f2b5" providerId="AD" clId="Web-{67071BCF-5A4B-9D34-EF6F-70A58903CDF3}" dt="2023-02-17T16:00:58.753" v="27"/>
        <pc:sldMkLst>
          <pc:docMk/>
          <pc:sldMk cId="1740968349" sldId="707"/>
        </pc:sldMkLst>
        <pc:graphicFrameChg chg="mod modGraphic">
          <ac:chgData name="Schleicher, Julia" userId="S::julia.schleicher@sap.com::c1e0dc5b-8b61-4a80-86c5-97c4dac3f2b5" providerId="AD" clId="Web-{67071BCF-5A4B-9D34-EF6F-70A58903CDF3}" dt="2023-02-17T16:00:58.753" v="27"/>
          <ac:graphicFrameMkLst>
            <pc:docMk/>
            <pc:sldMk cId="1740968349" sldId="707"/>
            <ac:graphicFrameMk id="5" creationId="{F77D40AF-DBFE-4E0A-A842-A27969813C73}"/>
          </ac:graphicFrameMkLst>
        </pc:graphicFrameChg>
      </pc:sldChg>
    </pc:docChg>
  </pc:docChgLst>
  <pc:docChgLst>
    <pc:chgData name="Schleicher, Julia" userId="c1e0dc5b-8b61-4a80-86c5-97c4dac3f2b5" providerId="ADAL" clId="{9A94B41B-A328-43B3-98C1-34670F02A4AA}"/>
    <pc:docChg chg="undo custSel delSld modSld modMainMaster">
      <pc:chgData name="Schleicher, Julia" userId="c1e0dc5b-8b61-4a80-86c5-97c4dac3f2b5" providerId="ADAL" clId="{9A94B41B-A328-43B3-98C1-34670F02A4AA}" dt="2023-02-17T09:39:03.942" v="1025"/>
      <pc:docMkLst>
        <pc:docMk/>
      </pc:docMkLst>
      <pc:sldChg chg="del">
        <pc:chgData name="Schleicher, Julia" userId="c1e0dc5b-8b61-4a80-86c5-97c4dac3f2b5" providerId="ADAL" clId="{9A94B41B-A328-43B3-98C1-34670F02A4AA}" dt="2023-02-16T19:26:25.031" v="904" actId="47"/>
        <pc:sldMkLst>
          <pc:docMk/>
          <pc:sldMk cId="2213861323" sldId="487"/>
        </pc:sldMkLst>
      </pc:sldChg>
      <pc:sldChg chg="del">
        <pc:chgData name="Schleicher, Julia" userId="c1e0dc5b-8b61-4a80-86c5-97c4dac3f2b5" providerId="ADAL" clId="{9A94B41B-A328-43B3-98C1-34670F02A4AA}" dt="2023-02-16T19:26:27.041" v="905" actId="47"/>
        <pc:sldMkLst>
          <pc:docMk/>
          <pc:sldMk cId="2107059335" sldId="665"/>
        </pc:sldMkLst>
      </pc:sldChg>
      <pc:sldChg chg="del">
        <pc:chgData name="Schleicher, Julia" userId="c1e0dc5b-8b61-4a80-86c5-97c4dac3f2b5" providerId="ADAL" clId="{9A94B41B-A328-43B3-98C1-34670F02A4AA}" dt="2023-02-16T19:26:27.308" v="907" actId="47"/>
        <pc:sldMkLst>
          <pc:docMk/>
          <pc:sldMk cId="3800439870" sldId="682"/>
        </pc:sldMkLst>
      </pc:sldChg>
      <pc:sldChg chg="del">
        <pc:chgData name="Schleicher, Julia" userId="c1e0dc5b-8b61-4a80-86c5-97c4dac3f2b5" providerId="ADAL" clId="{9A94B41B-A328-43B3-98C1-34670F02A4AA}" dt="2023-02-16T19:26:27.369" v="908" actId="47"/>
        <pc:sldMkLst>
          <pc:docMk/>
          <pc:sldMk cId="1130783908" sldId="704"/>
        </pc:sldMkLst>
      </pc:sldChg>
      <pc:sldChg chg="addSp delSp modSp mod">
        <pc:chgData name="Schleicher, Julia" userId="c1e0dc5b-8b61-4a80-86c5-97c4dac3f2b5" providerId="ADAL" clId="{9A94B41B-A328-43B3-98C1-34670F02A4AA}" dt="2023-02-17T09:39:03.942" v="1025"/>
        <pc:sldMkLst>
          <pc:docMk/>
          <pc:sldMk cId="1740968349" sldId="707"/>
        </pc:sldMkLst>
        <pc:spChg chg="mod">
          <ac:chgData name="Schleicher, Julia" userId="c1e0dc5b-8b61-4a80-86c5-97c4dac3f2b5" providerId="ADAL" clId="{9A94B41B-A328-43B3-98C1-34670F02A4AA}" dt="2023-02-16T19:26:38.628" v="915" actId="1076"/>
          <ac:spMkLst>
            <pc:docMk/>
            <pc:sldMk cId="1740968349" sldId="707"/>
            <ac:spMk id="2" creationId="{00000000-0000-0000-0000-000000000000}"/>
          </ac:spMkLst>
        </pc:spChg>
        <pc:spChg chg="add del mod">
          <ac:chgData name="Schleicher, Julia" userId="c1e0dc5b-8b61-4a80-86c5-97c4dac3f2b5" providerId="ADAL" clId="{9A94B41B-A328-43B3-98C1-34670F02A4AA}" dt="2023-02-16T19:26:02.686" v="903" actId="478"/>
          <ac:spMkLst>
            <pc:docMk/>
            <pc:sldMk cId="1740968349" sldId="707"/>
            <ac:spMk id="7" creationId="{C2E9C586-5B16-4FF6-9CC1-37C5A4C3BAA8}"/>
          </ac:spMkLst>
        </pc:spChg>
        <pc:spChg chg="add del">
          <ac:chgData name="Schleicher, Julia" userId="c1e0dc5b-8b61-4a80-86c5-97c4dac3f2b5" providerId="ADAL" clId="{9A94B41B-A328-43B3-98C1-34670F02A4AA}" dt="2023-02-16T19:24:20.707" v="889" actId="22"/>
          <ac:spMkLst>
            <pc:docMk/>
            <pc:sldMk cId="1740968349" sldId="707"/>
            <ac:spMk id="11" creationId="{F433B3AA-A4A6-48F4-9049-B7012EAC9137}"/>
          </ac:spMkLst>
        </pc:spChg>
        <pc:spChg chg="add del">
          <ac:chgData name="Schleicher, Julia" userId="c1e0dc5b-8b61-4a80-86c5-97c4dac3f2b5" providerId="ADAL" clId="{9A94B41B-A328-43B3-98C1-34670F02A4AA}" dt="2023-02-16T19:24:24.414" v="891" actId="22"/>
          <ac:spMkLst>
            <pc:docMk/>
            <pc:sldMk cId="1740968349" sldId="707"/>
            <ac:spMk id="12" creationId="{7FF73E6B-4F97-4E42-8E5D-A735C0D649EF}"/>
          </ac:spMkLst>
        </pc:spChg>
        <pc:graphicFrameChg chg="add mod modGraphic">
          <ac:chgData name="Schleicher, Julia" userId="c1e0dc5b-8b61-4a80-86c5-97c4dac3f2b5" providerId="ADAL" clId="{9A94B41B-A328-43B3-98C1-34670F02A4AA}" dt="2023-02-17T09:39:03.942" v="1025"/>
          <ac:graphicFrameMkLst>
            <pc:docMk/>
            <pc:sldMk cId="1740968349" sldId="707"/>
            <ac:graphicFrameMk id="5" creationId="{F77D40AF-DBFE-4E0A-A842-A27969813C73}"/>
          </ac:graphicFrameMkLst>
        </pc:graphicFrameChg>
        <pc:graphicFrameChg chg="del modGraphic">
          <ac:chgData name="Schleicher, Julia" userId="c1e0dc5b-8b61-4a80-86c5-97c4dac3f2b5" providerId="ADAL" clId="{9A94B41B-A328-43B3-98C1-34670F02A4AA}" dt="2023-02-16T19:15:37.696" v="60" actId="478"/>
          <ac:graphicFrameMkLst>
            <pc:docMk/>
            <pc:sldMk cId="1740968349" sldId="707"/>
            <ac:graphicFrameMk id="10" creationId="{00000000-0000-0000-0000-000000000000}"/>
          </ac:graphicFrameMkLst>
        </pc:graphicFrameChg>
      </pc:sldChg>
      <pc:sldChg chg="del">
        <pc:chgData name="Schleicher, Julia" userId="c1e0dc5b-8b61-4a80-86c5-97c4dac3f2b5" providerId="ADAL" clId="{9A94B41B-A328-43B3-98C1-34670F02A4AA}" dt="2023-02-16T19:26:27.133" v="906" actId="47"/>
        <pc:sldMkLst>
          <pc:docMk/>
          <pc:sldMk cId="4153339350" sldId="708"/>
        </pc:sldMkLst>
      </pc:sldChg>
      <pc:sldChg chg="del">
        <pc:chgData name="Schleicher, Julia" userId="c1e0dc5b-8b61-4a80-86c5-97c4dac3f2b5" providerId="ADAL" clId="{9A94B41B-A328-43B3-98C1-34670F02A4AA}" dt="2023-02-16T19:26:27.526" v="909" actId="47"/>
        <pc:sldMkLst>
          <pc:docMk/>
          <pc:sldMk cId="2377340332" sldId="709"/>
        </pc:sldMkLst>
      </pc:sldChg>
      <pc:sldChg chg="del">
        <pc:chgData name="Schleicher, Julia" userId="c1e0dc5b-8b61-4a80-86c5-97c4dac3f2b5" providerId="ADAL" clId="{9A94B41B-A328-43B3-98C1-34670F02A4AA}" dt="2023-02-16T19:26:27.728" v="910" actId="47"/>
        <pc:sldMkLst>
          <pc:docMk/>
          <pc:sldMk cId="1503700351" sldId="710"/>
        </pc:sldMkLst>
      </pc:sldChg>
      <pc:sldChg chg="del">
        <pc:chgData name="Schleicher, Julia" userId="c1e0dc5b-8b61-4a80-86c5-97c4dac3f2b5" providerId="ADAL" clId="{9A94B41B-A328-43B3-98C1-34670F02A4AA}" dt="2023-02-16T19:26:29.141" v="912" actId="47"/>
        <pc:sldMkLst>
          <pc:docMk/>
          <pc:sldMk cId="1005685047" sldId="712"/>
        </pc:sldMkLst>
      </pc:sldChg>
      <pc:sldChg chg="del">
        <pc:chgData name="Schleicher, Julia" userId="c1e0dc5b-8b61-4a80-86c5-97c4dac3f2b5" providerId="ADAL" clId="{9A94B41B-A328-43B3-98C1-34670F02A4AA}" dt="2023-02-16T19:26:28.356" v="911" actId="47"/>
        <pc:sldMkLst>
          <pc:docMk/>
          <pc:sldMk cId="1375279910" sldId="713"/>
        </pc:sldMkLst>
      </pc:sldChg>
      <pc:sldMasterChg chg="modSp mod delSldLayout">
        <pc:chgData name="Schleicher, Julia" userId="c1e0dc5b-8b61-4a80-86c5-97c4dac3f2b5" providerId="ADAL" clId="{9A94B41B-A328-43B3-98C1-34670F02A4AA}" dt="2023-02-16T19:27:00.454" v="919" actId="20577"/>
        <pc:sldMasterMkLst>
          <pc:docMk/>
          <pc:sldMasterMk cId="3408294523" sldId="2147483733"/>
        </pc:sldMasterMkLst>
        <pc:spChg chg="mod">
          <ac:chgData name="Schleicher, Julia" userId="c1e0dc5b-8b61-4a80-86c5-97c4dac3f2b5" providerId="ADAL" clId="{9A94B41B-A328-43B3-98C1-34670F02A4AA}" dt="2023-02-16T19:27:00.454" v="919" actId="20577"/>
          <ac:spMkLst>
            <pc:docMk/>
            <pc:sldMasterMk cId="3408294523" sldId="2147483733"/>
            <ac:spMk id="10" creationId="{00000000-0000-0000-0000-000000000000}"/>
          </ac:spMkLst>
        </pc:spChg>
        <pc:sldLayoutChg chg="del">
          <pc:chgData name="Schleicher, Julia" userId="c1e0dc5b-8b61-4a80-86c5-97c4dac3f2b5" providerId="ADAL" clId="{9A94B41B-A328-43B3-98C1-34670F02A4AA}" dt="2023-02-16T19:26:28.356" v="911" actId="47"/>
          <pc:sldLayoutMkLst>
            <pc:docMk/>
            <pc:sldMasterMk cId="3408294523" sldId="2147483733"/>
            <pc:sldLayoutMk cId="1871066854" sldId="214748380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6008" y="9430091"/>
            <a:ext cx="2945659" cy="496411"/>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69875" y="665163"/>
            <a:ext cx="6257925" cy="35194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4171" y="4473523"/>
            <a:ext cx="5709333" cy="495494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31497" y="9702084"/>
            <a:ext cx="934681" cy="222970"/>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D8C2C35-2B8A-446E-BEC0-FD36716C29AC}" type="slidenum">
              <a:rPr lang="de-DE" smtClean="0"/>
              <a:pPr/>
              <a:t>1</a:t>
            </a:fld>
            <a:endParaRPr lang="de-DE" dirty="0"/>
          </a:p>
        </p:txBody>
      </p:sp>
    </p:spTree>
    <p:extLst>
      <p:ext uri="{BB962C8B-B14F-4D97-AF65-F5344CB8AC3E}">
        <p14:creationId xmlns:p14="http://schemas.microsoft.com/office/powerpoint/2010/main" val="2658844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hyperlink" Target="https://www.sap.com/germany/registration/contact.html" TargetMode="External"/><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corporate/de/legal/copyright.html" TargetMode="External"/><Relationship Id="rId9" Type="http://schemas.openxmlformats.org/officeDocument/2006/relationships/hyperlink" Target="https://twitter.com/sap"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bg>
      <p:bgRef idx="1001">
        <a:schemeClr val="bg1"/>
      </p:bgRef>
    </p:bg>
    <p:spTree>
      <p:nvGrpSpPr>
        <p:cNvPr id="1" name=""/>
        <p:cNvGrpSpPr/>
        <p:nvPr/>
      </p:nvGrpSpPr>
      <p:grpSpPr>
        <a:xfrm>
          <a:off x="0" y="0"/>
          <a:ext cx="0" cy="0"/>
          <a:chOff x="0" y="0"/>
          <a:chExt cx="0" cy="0"/>
        </a:xfrm>
      </p:grpSpPr>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de-DE" sz="900" b="0" dirty="0"/>
              <a:t>PUBLIC</a:t>
            </a:r>
          </a:p>
        </p:txBody>
      </p:sp>
      <p:sp>
        <p:nvSpPr>
          <p:cNvPr id="19" name="Speaker"/>
          <p:cNvSpPr>
            <a:spLocks noGrp="1"/>
          </p:cNvSpPr>
          <p:nvPr userDrawn="1">
            <p:ph type="subTitle" idx="1" hasCustomPrompt="1"/>
          </p:nvPr>
        </p:nvSpPr>
        <p:spPr bwMode="black">
          <a:xfrm>
            <a:off x="288000" y="5130489"/>
            <a:ext cx="10899174"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de-DE" dirty="0" err="1"/>
              <a:t>Speaker’s</a:t>
            </a:r>
            <a:r>
              <a:rPr lang="de-DE" dirty="0"/>
              <a:t>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de-DE" dirty="0" err="1"/>
              <a:t>Month</a:t>
            </a:r>
            <a:r>
              <a:rPr lang="de-DE" dirty="0"/>
              <a:t> 00, 2019</a:t>
            </a:r>
          </a:p>
        </p:txBody>
      </p:sp>
      <p:sp>
        <p:nvSpPr>
          <p:cNvPr id="3" name="Title"/>
          <p:cNvSpPr>
            <a:spLocks noGrp="1"/>
          </p:cNvSpPr>
          <p:nvPr>
            <p:ph type="title" hasCustomPrompt="1"/>
          </p:nvPr>
        </p:nvSpPr>
        <p:spPr>
          <a:xfrm>
            <a:off x="288000" y="4024430"/>
            <a:ext cx="10899174" cy="997196"/>
          </a:xfrm>
        </p:spPr>
        <p:txBody>
          <a:bodyPr vert="horz" wrap="square" lIns="0" tIns="0" rIns="0" bIns="0" rtlCol="0">
            <a:noAutofit/>
          </a:bodyPr>
          <a:lstStyle>
            <a:lvl1pPr>
              <a:lnSpc>
                <a:spcPct val="90000"/>
              </a:lnSpc>
              <a:defRPr lang="de-DE" sz="3600" dirty="0">
                <a:latin typeface="+mn-lt"/>
                <a:ea typeface="+mn-ea"/>
                <a:cs typeface="+mn-cs"/>
              </a:defRPr>
            </a:lvl1pPr>
          </a:lstStyle>
          <a:p>
            <a:pPr lvl="0"/>
            <a:r>
              <a:rPr lang="de-DE" dirty="0" err="1"/>
              <a:t>Presentation</a:t>
            </a:r>
            <a:r>
              <a:rPr lang="de-DE" dirty="0"/>
              <a:t> Title </a:t>
            </a:r>
            <a:br>
              <a:rPr lang="de-DE" dirty="0"/>
            </a:br>
            <a:r>
              <a:rPr lang="de-DE" dirty="0"/>
              <a:t>Goes </a:t>
            </a:r>
            <a:r>
              <a:rPr lang="de-DE" dirty="0" err="1"/>
              <a:t>Here</a:t>
            </a:r>
            <a:r>
              <a:rPr lang="de-DE" dirty="0"/>
              <a:t> and </a:t>
            </a:r>
            <a:r>
              <a:rPr lang="de-DE" dirty="0" err="1"/>
              <a:t>Here</a:t>
            </a:r>
            <a:r>
              <a:rPr lang="de-DE" dirty="0"/>
              <a:t>.</a:t>
            </a:r>
          </a:p>
        </p:txBody>
      </p:sp>
      <p:sp>
        <p:nvSpPr>
          <p:cNvPr id="5" name="Title Image Placeholder" descr="Placeholder title image" title="Title image"/>
          <p:cNvSpPr>
            <a:spLocks noGrp="1"/>
          </p:cNvSpPr>
          <p:nvPr>
            <p:ph type="pic" sz="quarter" idx="12" hasCustomPrompt="1"/>
          </p:nvPr>
        </p:nvSpPr>
        <p:spPr bwMode="gray">
          <a:xfrm>
            <a:off x="1" y="0"/>
            <a:ext cx="12195174" cy="3430006"/>
          </a:xfrm>
          <a:noFill/>
        </p:spPr>
        <p:txBody>
          <a:bodyPr tIns="504000"/>
          <a:lstStyle>
            <a:lvl1pPr algn="ctr">
              <a:defRPr sz="1600">
                <a:solidFill>
                  <a:schemeClr val="tx1"/>
                </a:solidFill>
              </a:defRPr>
            </a:lvl1pPr>
          </a:lstStyle>
          <a:p>
            <a:r>
              <a:rPr lang="de-DE" dirty="0"/>
              <a:t>Click </a:t>
            </a:r>
            <a:r>
              <a:rPr lang="de-DE" dirty="0" err="1"/>
              <a:t>to</a:t>
            </a:r>
            <a:r>
              <a:rPr lang="de-DE" dirty="0"/>
              <a:t> </a:t>
            </a:r>
            <a:r>
              <a:rPr lang="de-DE" dirty="0" err="1"/>
              <a:t>insert</a:t>
            </a:r>
            <a:r>
              <a:rPr lang="de-DE" dirty="0"/>
              <a:t> title </a:t>
            </a:r>
            <a:r>
              <a:rPr lang="de-DE" dirty="0" err="1"/>
              <a:t>image</a:t>
            </a:r>
            <a:r>
              <a:rPr lang="de-DE" dirty="0"/>
              <a:t> </a:t>
            </a:r>
            <a:r>
              <a:rPr lang="de-DE" dirty="0" err="1"/>
              <a:t>or</a:t>
            </a:r>
            <a:r>
              <a:rPr lang="de-DE" dirty="0"/>
              <a:t> </a:t>
            </a:r>
            <a:r>
              <a:rPr lang="de-DE" dirty="0" err="1"/>
              <a:t>illustration</a:t>
            </a:r>
            <a:endParaRPr lang="de-DE" dirty="0"/>
          </a:p>
        </p:txBody>
      </p:sp>
    </p:spTree>
    <p:extLst>
      <p:ext uri="{BB962C8B-B14F-4D97-AF65-F5344CB8AC3E}">
        <p14:creationId xmlns:p14="http://schemas.microsoft.com/office/powerpoint/2010/main" val="24527176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7505" userDrawn="1">
          <p15:clr>
            <a:srgbClr val="FBAE40"/>
          </p15:clr>
        </p15:guide>
        <p15:guide id="2" orient="horz" pos="4144" userDrawn="1">
          <p15:clr>
            <a:srgbClr val="FBAE40"/>
          </p15:clr>
        </p15:guide>
        <p15:guide id="3" orient="horz" pos="2162" userDrawn="1">
          <p15:clr>
            <a:srgbClr val="FBAE40"/>
          </p15:clr>
        </p15:guide>
        <p15:guide id="4" pos="181" userDrawn="1">
          <p15:clr>
            <a:srgbClr val="FBAE40"/>
          </p15:clr>
        </p15:guide>
        <p15:guide id="5" orient="horz" pos="2534" userDrawn="1">
          <p15:clr>
            <a:srgbClr val="FBAE40"/>
          </p15:clr>
        </p15:guide>
        <p15:guide id="6" orient="horz" pos="3164" userDrawn="1">
          <p15:clr>
            <a:srgbClr val="FBAE40"/>
          </p15:clr>
        </p15:guide>
        <p15:guide id="7" orient="horz" pos="3232" userDrawn="1">
          <p15:clr>
            <a:srgbClr val="FBAE40"/>
          </p15:clr>
        </p15:guide>
        <p15:guide id="8" orient="horz" pos="35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6" name="Text Placeholder - column 2"/>
          <p:cNvSpPr>
            <a:spLocks noGrp="1"/>
          </p:cNvSpPr>
          <p:nvPr>
            <p:ph type="body" sz="quarter" idx="12" hasCustomPrompt="1"/>
          </p:nvPr>
        </p:nvSpPr>
        <p:spPr>
          <a:xfrm>
            <a:off x="4315238" y="1620000"/>
            <a:ext cx="3564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4" name="Text Placeholder - column 1"/>
          <p:cNvSpPr>
            <a:spLocks noGrp="1"/>
          </p:cNvSpPr>
          <p:nvPr>
            <p:ph type="body" sz="quarter" idx="10" hasCustomPrompt="1"/>
          </p:nvPr>
        </p:nvSpPr>
        <p:spPr>
          <a:xfrm>
            <a:off x="504000" y="1620000"/>
            <a:ext cx="3564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2"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pic>
        <p:nvPicPr>
          <p:cNvPr id="8" name="Picture 4">
            <a:extLst>
              <a:ext uri="{FF2B5EF4-FFF2-40B4-BE49-F238E27FC236}">
                <a16:creationId xmlns:a16="http://schemas.microsoft.com/office/drawing/2014/main" id="{FFFFE927-D1EE-4A58-A4EF-565F9501C91B}"/>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866416376"/>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563" userDrawn="1">
          <p15:clr>
            <a:srgbClr val="FBAE40"/>
          </p15:clr>
        </p15:guide>
        <p15:guide id="4" pos="2717" userDrawn="1">
          <p15:clr>
            <a:srgbClr val="FBAE40"/>
          </p15:clr>
        </p15:guide>
        <p15:guide id="5" pos="4964" userDrawn="1">
          <p15:clr>
            <a:srgbClr val="FBAE40"/>
          </p15:clr>
        </p15:guide>
        <p15:guide id="6" pos="5119"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399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2477" y="4770000"/>
            <a:ext cx="5328000" cy="156600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8" name="Picture Placeholder 2"/>
          <p:cNvSpPr>
            <a:spLocks noGrp="1"/>
          </p:cNvSpPr>
          <p:nvPr>
            <p:ph type="pic" sz="quarter" idx="14" hasCustomPrompt="1"/>
          </p:nvPr>
        </p:nvSpPr>
        <p:spPr bwMode="gray">
          <a:xfrm>
            <a:off x="6362477"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3" name="Text placeholder 1"/>
          <p:cNvSpPr>
            <a:spLocks noGrp="1"/>
          </p:cNvSpPr>
          <p:nvPr>
            <p:ph type="body" sz="quarter" idx="10" hasCustomPrompt="1"/>
          </p:nvPr>
        </p:nvSpPr>
        <p:spPr>
          <a:xfrm>
            <a:off x="504000" y="4770000"/>
            <a:ext cx="5328000" cy="156600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5" name="Picture Placeholder 1"/>
          <p:cNvSpPr>
            <a:spLocks noGrp="1"/>
          </p:cNvSpPr>
          <p:nvPr>
            <p:ph type="pic" sz="quarter" idx="12" hasCustomPrompt="1"/>
          </p:nvPr>
        </p:nvSpPr>
        <p:spPr bwMode="gray">
          <a:xfrm>
            <a:off x="504000"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2504941297"/>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2678" userDrawn="1">
          <p15:clr>
            <a:srgbClr val="FBAE40"/>
          </p15:clr>
        </p15:guide>
        <p15:guide id="6" orient="horz" pos="3004" userDrawn="1">
          <p15:clr>
            <a:srgbClr val="FBAE40"/>
          </p15:clr>
        </p15:guide>
        <p15:guide id="7" orient="horz" pos="3991" userDrawn="1">
          <p15:clr>
            <a:srgbClr val="FBAE40"/>
          </p15:clr>
        </p15:guide>
        <p15:guide id="8" pos="3682" userDrawn="1">
          <p15:clr>
            <a:srgbClr val="FBAE40"/>
          </p15:clr>
        </p15:guide>
        <p15:guide id="9" pos="4000" userDrawn="1">
          <p15:clr>
            <a:srgbClr val="FBAE40"/>
          </p15:clr>
        </p15:guide>
        <p15:guide id="10" pos="736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9277" y="4354921"/>
            <a:ext cx="3391200" cy="1981079"/>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8" name="Picture placeholder 3"/>
          <p:cNvSpPr>
            <a:spLocks noGrp="1"/>
          </p:cNvSpPr>
          <p:nvPr>
            <p:ph type="pic" sz="quarter" idx="14" hasCustomPrompt="1"/>
          </p:nvPr>
        </p:nvSpPr>
        <p:spPr bwMode="gray">
          <a:xfrm>
            <a:off x="8299277"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9" name="Text placeholder 2"/>
          <p:cNvSpPr>
            <a:spLocks noGrp="1"/>
          </p:cNvSpPr>
          <p:nvPr>
            <p:ph type="body" sz="quarter" idx="15" hasCustomPrompt="1"/>
          </p:nvPr>
        </p:nvSpPr>
        <p:spPr>
          <a:xfrm>
            <a:off x="4401639" y="4354921"/>
            <a:ext cx="3391200" cy="1981079"/>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0" name="Picture placeholder 2"/>
          <p:cNvSpPr>
            <a:spLocks noGrp="1"/>
          </p:cNvSpPr>
          <p:nvPr>
            <p:ph type="pic" sz="quarter" idx="16" hasCustomPrompt="1"/>
          </p:nvPr>
        </p:nvSpPr>
        <p:spPr bwMode="gray">
          <a:xfrm>
            <a:off x="4401639"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3" name="Text placeholder 1"/>
          <p:cNvSpPr>
            <a:spLocks noGrp="1"/>
          </p:cNvSpPr>
          <p:nvPr>
            <p:ph type="body" sz="quarter" idx="10" hasCustomPrompt="1"/>
          </p:nvPr>
        </p:nvSpPr>
        <p:spPr>
          <a:xfrm>
            <a:off x="504000" y="4354921"/>
            <a:ext cx="3391200" cy="1981079"/>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5" name="Picture placeholder 1"/>
          <p:cNvSpPr>
            <a:spLocks noGrp="1"/>
          </p:cNvSpPr>
          <p:nvPr>
            <p:ph type="pic" sz="quarter" idx="12" hasCustomPrompt="1"/>
          </p:nvPr>
        </p:nvSpPr>
        <p:spPr bwMode="gray">
          <a:xfrm>
            <a:off x="504000"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72766759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455" userDrawn="1">
          <p15:clr>
            <a:srgbClr val="FBAE40"/>
          </p15:clr>
        </p15:guide>
        <p15:guide id="4" pos="2773" userDrawn="1">
          <p15:clr>
            <a:srgbClr val="FBAE40"/>
          </p15:clr>
        </p15:guide>
        <p15:guide id="5" pos="4910" userDrawn="1">
          <p15:clr>
            <a:srgbClr val="FBAE40"/>
          </p15:clr>
        </p15:guide>
        <p15:guide id="6" pos="5227"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2428" userDrawn="1">
          <p15:clr>
            <a:srgbClr val="FBAE40"/>
          </p15:clr>
        </p15:guide>
        <p15:guide id="11" orient="horz" pos="2743" userDrawn="1">
          <p15:clr>
            <a:srgbClr val="FBAE40"/>
          </p15:clr>
        </p15:guide>
        <p15:guide id="12" orient="horz" pos="399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4000" y="3878220"/>
            <a:ext cx="2415600" cy="245778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5" name="Picture Placeholder 4"/>
          <p:cNvSpPr>
            <a:spLocks noGrp="1"/>
          </p:cNvSpPr>
          <p:nvPr>
            <p:ph type="pic" sz="quarter" idx="12" hasCustomPrompt="1"/>
          </p:nvPr>
        </p:nvSpPr>
        <p:spPr bwMode="gray">
          <a:xfrm>
            <a:off x="504000"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17" name="Text placeholder - column 2"/>
          <p:cNvSpPr>
            <a:spLocks noGrp="1"/>
          </p:cNvSpPr>
          <p:nvPr>
            <p:ph type="body" sz="quarter" idx="13" hasCustomPrompt="1"/>
          </p:nvPr>
        </p:nvSpPr>
        <p:spPr>
          <a:xfrm>
            <a:off x="9274877" y="3878221"/>
            <a:ext cx="2415600" cy="245778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8" name="Picture Placeholder 4"/>
          <p:cNvSpPr>
            <a:spLocks noGrp="1"/>
          </p:cNvSpPr>
          <p:nvPr>
            <p:ph type="pic" sz="quarter" idx="14" hasCustomPrompt="1"/>
          </p:nvPr>
        </p:nvSpPr>
        <p:spPr bwMode="gray">
          <a:xfrm>
            <a:off x="9274877"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9" name="Text placeholder - column 2"/>
          <p:cNvSpPr>
            <a:spLocks noGrp="1"/>
          </p:cNvSpPr>
          <p:nvPr>
            <p:ph type="body" sz="quarter" idx="15" hasCustomPrompt="1"/>
          </p:nvPr>
        </p:nvSpPr>
        <p:spPr>
          <a:xfrm>
            <a:off x="3427626" y="3878221"/>
            <a:ext cx="2415600" cy="245778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0" name="Picture Placeholder 4"/>
          <p:cNvSpPr>
            <a:spLocks noGrp="1"/>
          </p:cNvSpPr>
          <p:nvPr>
            <p:ph type="pic" sz="quarter" idx="16" hasCustomPrompt="1"/>
          </p:nvPr>
        </p:nvSpPr>
        <p:spPr bwMode="gray">
          <a:xfrm>
            <a:off x="3427626"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13" name="Text placeholder - column 2"/>
          <p:cNvSpPr>
            <a:spLocks noGrp="1"/>
          </p:cNvSpPr>
          <p:nvPr>
            <p:ph type="body" sz="quarter" idx="17" hasCustomPrompt="1"/>
          </p:nvPr>
        </p:nvSpPr>
        <p:spPr>
          <a:xfrm>
            <a:off x="6351252" y="3878221"/>
            <a:ext cx="2415600" cy="2457780"/>
          </a:xfrm>
        </p:spPr>
        <p:txBody>
          <a:bodyPr/>
          <a:lstStyle>
            <a:lvl1pPr>
              <a:spcBef>
                <a:spcPts val="600"/>
              </a:spcBef>
              <a:defRPr sz="1800"/>
            </a:lvl1pPr>
            <a:lvl2pPr>
              <a:defRPr sz="1600"/>
            </a:lvl2pPr>
            <a:lvl3pPr>
              <a:defRPr sz="1400"/>
            </a:lvl3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p:txBody>
      </p:sp>
      <p:sp>
        <p:nvSpPr>
          <p:cNvPr id="14" name="Picture Placeholder 4"/>
          <p:cNvSpPr>
            <a:spLocks noGrp="1"/>
          </p:cNvSpPr>
          <p:nvPr>
            <p:ph type="pic" sz="quarter" idx="18" hasCustomPrompt="1"/>
          </p:nvPr>
        </p:nvSpPr>
        <p:spPr bwMode="gray">
          <a:xfrm>
            <a:off x="6351252"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r>
              <a:rPr lang="de-DE" dirty="0"/>
              <a:t> </a:t>
            </a:r>
            <a:r>
              <a:rPr lang="de-DE" dirty="0" err="1"/>
              <a:t>or</a:t>
            </a:r>
            <a:r>
              <a:rPr lang="de-DE" dirty="0"/>
              <a:t> </a:t>
            </a:r>
            <a:r>
              <a:rPr lang="de-DE" dirty="0" err="1"/>
              <a:t>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2680594478"/>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1" userDrawn="1">
          <p15:clr>
            <a:srgbClr val="FBAE40"/>
          </p15:clr>
        </p15:guide>
        <p15:guide id="5" orient="horz" pos="2110" userDrawn="1">
          <p15:clr>
            <a:srgbClr val="FBAE40"/>
          </p15:clr>
        </p15:guide>
        <p15:guide id="6" orient="horz" pos="2442" userDrawn="1">
          <p15:clr>
            <a:srgbClr val="FBAE40"/>
          </p15:clr>
        </p15:guide>
        <p15:guide id="7" orient="horz" pos="3990" userDrawn="1">
          <p15:clr>
            <a:srgbClr val="FBAE40"/>
          </p15:clr>
        </p15:guide>
        <p15:guide id="8" pos="1840" userDrawn="1">
          <p15:clr>
            <a:srgbClr val="FBAE40"/>
          </p15:clr>
        </p15:guide>
        <p15:guide id="9" pos="2159" userDrawn="1">
          <p15:clr>
            <a:srgbClr val="FBAE40"/>
          </p15:clr>
        </p15:guide>
        <p15:guide id="10" pos="3683" userDrawn="1">
          <p15:clr>
            <a:srgbClr val="FBAE40"/>
          </p15:clr>
        </p15:guide>
        <p15:guide id="11" pos="4000" userDrawn="1">
          <p15:clr>
            <a:srgbClr val="FBAE40"/>
          </p15:clr>
        </p15:guide>
        <p15:guide id="12" pos="5525" userDrawn="1">
          <p15:clr>
            <a:srgbClr val="FBAE40"/>
          </p15:clr>
        </p15:guide>
        <p15:guide id="13" pos="5842" userDrawn="1">
          <p15:clr>
            <a:srgbClr val="FBAE40"/>
          </p15:clr>
        </p15:guide>
        <p15:guide id="14" pos="736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de-DE" noProof="0" dirty="0"/>
              <a:t>“Quote </a:t>
            </a:r>
            <a:r>
              <a:rPr lang="de-DE" noProof="0" dirty="0" err="1"/>
              <a:t>goes</a:t>
            </a:r>
            <a:r>
              <a:rPr lang="de-DE" noProof="0" dirty="0"/>
              <a:t> </a:t>
            </a:r>
            <a:r>
              <a:rPr lang="de-DE" noProof="0" dirty="0" err="1"/>
              <a:t>here</a:t>
            </a:r>
            <a:r>
              <a:rPr lang="de-DE" noProof="0" dirty="0"/>
              <a:t> </a:t>
            </a:r>
            <a:br>
              <a:rPr lang="de-DE" noProof="0" dirty="0"/>
            </a:br>
            <a:r>
              <a:rPr lang="de-DE" noProof="0" dirty="0"/>
              <a:t>and </a:t>
            </a:r>
            <a:r>
              <a:rPr lang="de-DE" noProof="0" dirty="0" err="1"/>
              <a:t>here</a:t>
            </a:r>
            <a:r>
              <a:rPr lang="de-DE" noProof="0" dirty="0"/>
              <a:t>.”</a:t>
            </a:r>
          </a:p>
          <a:p>
            <a:pPr lvl="1"/>
            <a:r>
              <a:rPr lang="de-DE" noProof="0" dirty="0"/>
              <a:t>Source</a:t>
            </a:r>
          </a:p>
        </p:txBody>
      </p:sp>
    </p:spTree>
    <p:extLst>
      <p:ext uri="{BB962C8B-B14F-4D97-AF65-F5344CB8AC3E}">
        <p14:creationId xmlns:p14="http://schemas.microsoft.com/office/powerpoint/2010/main" val="932785900"/>
      </p:ext>
    </p:extLst>
  </p:cSld>
  <p:clrMapOvr>
    <a:masterClrMapping/>
  </p:clrMapOvr>
  <p:extLst>
    <p:ext uri="{DCECCB84-F9BA-43D5-87BE-67443E8EF086}">
      <p15:sldGuideLst xmlns:p15="http://schemas.microsoft.com/office/powerpoint/2012/main">
        <p15:guide id="1" pos="317" userDrawn="1">
          <p15:clr>
            <a:srgbClr val="FBAE40"/>
          </p15:clr>
        </p15:guide>
        <p15:guide id="4" orient="horz" pos="1133" userDrawn="1">
          <p15:clr>
            <a:srgbClr val="FBAE40"/>
          </p15:clr>
        </p15:guide>
        <p15:guide id="5" orient="horz" pos="3204" userDrawn="1">
          <p15:clr>
            <a:srgbClr val="FBAE40"/>
          </p15:clr>
        </p15:guide>
        <p15:guide id="6" pos="736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7175" y="0"/>
            <a:ext cx="4068000"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endParaRPr lang="de-DE" dirty="0"/>
          </a:p>
        </p:txBody>
      </p:sp>
      <p:sp>
        <p:nvSpPr>
          <p:cNvPr id="7" name="Text Placeholder"/>
          <p:cNvSpPr>
            <a:spLocks noGrp="1"/>
          </p:cNvSpPr>
          <p:nvPr>
            <p:ph type="body" sz="quarter" idx="11" hasCustomPrompt="1"/>
          </p:nvPr>
        </p:nvSpPr>
        <p:spPr bwMode="black">
          <a:xfrm>
            <a:off x="503999" y="1620000"/>
            <a:ext cx="7092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3" name="Title"/>
          <p:cNvSpPr>
            <a:spLocks noGrp="1"/>
          </p:cNvSpPr>
          <p:nvPr>
            <p:ph type="title" hasCustomPrompt="1"/>
          </p:nvPr>
        </p:nvSpPr>
        <p:spPr>
          <a:xfrm>
            <a:off x="504001" y="504000"/>
            <a:ext cx="7092000"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3425020262"/>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4786" userDrawn="1">
          <p15:clr>
            <a:srgbClr val="FBAE40"/>
          </p15:clr>
        </p15:guide>
        <p15:guide id="4" pos="5119" userDrawn="1">
          <p15:clr>
            <a:srgbClr val="FBAE40"/>
          </p15:clr>
        </p15:guide>
        <p15:guide id="5" orient="horz" pos="317" userDrawn="1">
          <p15:clr>
            <a:srgbClr val="FBAE40"/>
          </p15:clr>
        </p15:guide>
        <p15:guide id="6" orient="horz" pos="551" userDrawn="1">
          <p15:clr>
            <a:srgbClr val="FBAE40"/>
          </p15:clr>
        </p15:guide>
        <p15:guide id="7" orient="horz" pos="10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7588" y="0"/>
            <a:ext cx="6097587"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endParaRPr lang="de-DE" dirty="0"/>
          </a:p>
        </p:txBody>
      </p:sp>
      <p:sp>
        <p:nvSpPr>
          <p:cNvPr id="7" name="Text Placeholder 1/2"/>
          <p:cNvSpPr>
            <a:spLocks noGrp="1"/>
          </p:cNvSpPr>
          <p:nvPr>
            <p:ph type="body" sz="quarter" idx="11" hasCustomPrompt="1"/>
          </p:nvPr>
        </p:nvSpPr>
        <p:spPr bwMode="black">
          <a:xfrm>
            <a:off x="503999" y="1620000"/>
            <a:ext cx="5112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2" name="Title"/>
          <p:cNvSpPr>
            <a:spLocks noGrp="1"/>
          </p:cNvSpPr>
          <p:nvPr>
            <p:ph type="title" hasCustomPrompt="1"/>
          </p:nvPr>
        </p:nvSpPr>
        <p:spPr>
          <a:xfrm>
            <a:off x="504001" y="504000"/>
            <a:ext cx="5112000"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552787710"/>
      </p:ext>
    </p:extLst>
  </p:cSld>
  <p:clrMapOvr>
    <a:masterClrMapping/>
  </p:clrMapOvr>
  <p:extLst>
    <p:ext uri="{DCECCB84-F9BA-43D5-87BE-67443E8EF086}">
      <p15:sldGuideLst xmlns:p15="http://schemas.microsoft.com/office/powerpoint/2012/main">
        <p15:guide id="1" pos="3841"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3538" userDrawn="1">
          <p15:clr>
            <a:srgbClr val="FBAE40"/>
          </p15:clr>
        </p15:guide>
        <p15:guide id="7" pos="3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p:cNvSpPr>
            <a:spLocks noGrp="1"/>
          </p:cNvSpPr>
          <p:nvPr>
            <p:ph type="pic" sz="quarter" idx="10" hasCustomPrompt="1"/>
          </p:nvPr>
        </p:nvSpPr>
        <p:spPr bwMode="gray">
          <a:xfrm>
            <a:off x="1" y="0"/>
            <a:ext cx="12195175"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image</a:t>
            </a:r>
            <a:endParaRPr lang="de-DE" dirty="0"/>
          </a:p>
        </p:txBody>
      </p:sp>
      <p:pic>
        <p:nvPicPr>
          <p:cNvPr id="3" name="Picture 4">
            <a:extLst>
              <a:ext uri="{FF2B5EF4-FFF2-40B4-BE49-F238E27FC236}">
                <a16:creationId xmlns:a16="http://schemas.microsoft.com/office/drawing/2014/main" id="{51B99712-8334-42D7-A914-E525E034F7AC}"/>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4139791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2477" y="1620000"/>
            <a:ext cx="5328000" cy="4716000"/>
          </a:xfrm>
          <a:no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screenshot</a:t>
            </a:r>
            <a:endParaRPr lang="de-DE" dirty="0"/>
          </a:p>
        </p:txBody>
      </p:sp>
      <p:sp>
        <p:nvSpPr>
          <p:cNvPr id="4" name="Text Placeholder"/>
          <p:cNvSpPr>
            <a:spLocks noGrp="1"/>
          </p:cNvSpPr>
          <p:nvPr>
            <p:ph type="body" sz="quarter" idx="10" hasCustomPrompt="1"/>
          </p:nvPr>
        </p:nvSpPr>
        <p:spPr>
          <a:xfrm>
            <a:off x="504000" y="1620000"/>
            <a:ext cx="5328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3"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pic>
        <p:nvPicPr>
          <p:cNvPr id="6" name="Picture 4">
            <a:extLst>
              <a:ext uri="{FF2B5EF4-FFF2-40B4-BE49-F238E27FC236}">
                <a16:creationId xmlns:a16="http://schemas.microsoft.com/office/drawing/2014/main" id="{7AD011AC-D0D2-493A-8D11-20B9AD61C52D}"/>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12872272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3674" userDrawn="1">
          <p15:clr>
            <a:srgbClr val="FBAE40"/>
          </p15:clr>
        </p15:guide>
        <p15:guide id="4" pos="4008" userDrawn="1">
          <p15:clr>
            <a:srgbClr val="FBAE40"/>
          </p15:clr>
        </p15:guide>
        <p15:guide id="5" pos="7364" userDrawn="1">
          <p15:clr>
            <a:srgbClr val="FBAE40"/>
          </p15:clr>
        </p15:guide>
        <p15:guide id="6" orient="horz" pos="317" userDrawn="1">
          <p15:clr>
            <a:srgbClr val="FBAE40"/>
          </p15:clr>
        </p15:guide>
        <p15:guide id="7" orient="horz" pos="551" userDrawn="1">
          <p15:clr>
            <a:srgbClr val="FBAE40"/>
          </p15:clr>
        </p15:guide>
        <p15:guide id="8" orient="horz" pos="399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4000" y="1620000"/>
            <a:ext cx="11185200" cy="4716000"/>
          </a:xfrm>
          <a:noFill/>
        </p:spPr>
        <p:txBody>
          <a:bodyPr tIns="1368000"/>
          <a:lstStyle>
            <a:lvl1pPr algn="ctr">
              <a:defRPr sz="1400" b="0"/>
            </a:lvl1pPr>
          </a:lstStyle>
          <a:p>
            <a:pPr lvl="0"/>
            <a:r>
              <a:rPr lang="de-DE" dirty="0"/>
              <a:t>Click </a:t>
            </a:r>
            <a:r>
              <a:rPr lang="de-DE" dirty="0" err="1"/>
              <a:t>to</a:t>
            </a:r>
            <a:r>
              <a:rPr lang="de-DE" dirty="0"/>
              <a:t> </a:t>
            </a:r>
            <a:r>
              <a:rPr lang="de-DE" dirty="0" err="1"/>
              <a:t>add</a:t>
            </a:r>
            <a:r>
              <a:rPr lang="de-DE" dirty="0"/>
              <a:t> </a:t>
            </a:r>
            <a:r>
              <a:rPr lang="de-DE" dirty="0" err="1"/>
              <a:t>content</a:t>
            </a:r>
            <a:endParaRPr lang="de-DE" dirty="0"/>
          </a:p>
        </p:txBody>
      </p:sp>
      <p:sp>
        <p:nvSpPr>
          <p:cNvPr id="2" name="Title"/>
          <p:cNvSpPr>
            <a:spLocks noGrp="1"/>
          </p:cNvSpPr>
          <p:nvPr>
            <p:ph type="title" hasCustomPrompt="1"/>
          </p:nvPr>
        </p:nvSpPr>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pic>
        <p:nvPicPr>
          <p:cNvPr id="4" name="Picture 4">
            <a:extLst>
              <a:ext uri="{FF2B5EF4-FFF2-40B4-BE49-F238E27FC236}">
                <a16:creationId xmlns:a16="http://schemas.microsoft.com/office/drawing/2014/main" id="{CAE1277D-5571-4059-BF7C-2A397CD2B1B8}"/>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41860987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73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out Image">
    <p:bg>
      <p:bgRef idx="1001">
        <a:schemeClr val="bg1"/>
      </p:bgRef>
    </p:bg>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de-DE" sz="900" b="0" dirty="0"/>
              <a:t>PUBLIC</a:t>
            </a:r>
          </a:p>
        </p:txBody>
      </p:sp>
      <p:sp>
        <p:nvSpPr>
          <p:cNvPr id="6" name="Speaker"/>
          <p:cNvSpPr>
            <a:spLocks noGrp="1"/>
          </p:cNvSpPr>
          <p:nvPr userDrawn="1">
            <p:ph type="subTitle" idx="1" hasCustomPrompt="1"/>
          </p:nvPr>
        </p:nvSpPr>
        <p:spPr bwMode="black">
          <a:xfrm>
            <a:off x="287999" y="4268503"/>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de-DE" dirty="0" err="1"/>
              <a:t>Speaker’s</a:t>
            </a:r>
            <a:r>
              <a:rPr lang="de-DE" dirty="0"/>
              <a:t>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de-DE" dirty="0" err="1"/>
              <a:t>Month</a:t>
            </a:r>
            <a:r>
              <a:rPr lang="de-DE" dirty="0"/>
              <a:t> 00, 2019</a:t>
            </a:r>
          </a:p>
        </p:txBody>
      </p:sp>
      <p:sp>
        <p:nvSpPr>
          <p:cNvPr id="4" name="Title 3"/>
          <p:cNvSpPr>
            <a:spLocks noGrp="1"/>
          </p:cNvSpPr>
          <p:nvPr>
            <p:ph type="title" hasCustomPrompt="1"/>
          </p:nvPr>
        </p:nvSpPr>
        <p:spPr>
          <a:xfrm>
            <a:off x="288000" y="2706317"/>
            <a:ext cx="109008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de-DE" sz="3600" dirty="0" err="1"/>
              <a:t>Presentation</a:t>
            </a:r>
            <a:r>
              <a:rPr lang="de-DE" sz="3600" dirty="0"/>
              <a:t> Title </a:t>
            </a:r>
            <a:br>
              <a:rPr lang="de-DE" sz="3600" dirty="0"/>
            </a:br>
            <a:r>
              <a:rPr lang="de-DE" sz="3600" dirty="0"/>
              <a:t>Goes </a:t>
            </a:r>
            <a:r>
              <a:rPr lang="de-DE" sz="3600" dirty="0" err="1"/>
              <a:t>Here</a:t>
            </a:r>
            <a:r>
              <a:rPr lang="de-DE" sz="3600" dirty="0"/>
              <a:t> and </a:t>
            </a:r>
            <a:r>
              <a:rPr lang="de-DE" sz="3600" dirty="0" err="1"/>
              <a:t>Here</a:t>
            </a:r>
            <a:r>
              <a:rPr lang="de-DE" sz="3600" dirty="0"/>
              <a:t>.</a:t>
            </a:r>
            <a:endParaRPr lang="de-DE" sz="3600" kern="0" dirty="0">
              <a:ea typeface="Arial Unicode MS" pitchFamily="34" charset="-128"/>
              <a:cs typeface="Arial Unicode MS" pitchFamily="34" charset="-128"/>
            </a:endParaRPr>
          </a:p>
        </p:txBody>
      </p:sp>
      <p:pic>
        <p:nvPicPr>
          <p:cNvPr id="10" name="SAP Logo" descr="SAP Logo" title="SAP Logo">
            <a:extLst>
              <a:ext uri="{FF2B5EF4-FFF2-40B4-BE49-F238E27FC236}">
                <a16:creationId xmlns:a16="http://schemas.microsoft.com/office/drawing/2014/main" id="{251CD224-43D4-4D54-87EA-DD5933D21141}"/>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19824106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orient="horz" pos="2688" userDrawn="1">
          <p15:clr>
            <a:srgbClr val="FBAE40"/>
          </p15:clr>
        </p15:guide>
        <p15:guide id="4" orient="horz" pos="2334" userDrawn="1">
          <p15:clr>
            <a:srgbClr val="FBAE40"/>
          </p15:clr>
        </p15:guide>
        <p15:guide id="5" orient="horz" pos="2960" userDrawn="1">
          <p15:clr>
            <a:srgbClr val="FBAE40"/>
          </p15:clr>
        </p15:guide>
        <p15:guide id="7" orient="horz" pos="4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23C5A9F2-4BE7-42F9-887A-C54970E1DAB0}"/>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43421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pic>
        <p:nvPicPr>
          <p:cNvPr id="7"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93" name="Contact information"/>
          <p:cNvSpPr>
            <a:spLocks noGrp="1"/>
          </p:cNvSpPr>
          <p:nvPr>
            <p:ph type="body" sz="quarter" idx="10" hasCustomPrompt="1"/>
          </p:nvPr>
        </p:nvSpPr>
        <p:spPr>
          <a:xfrm>
            <a:off x="504000" y="2905487"/>
            <a:ext cx="5593588"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de-DE" dirty="0" err="1"/>
              <a:t>Contact</a:t>
            </a:r>
            <a:r>
              <a:rPr lang="de-DE" dirty="0"/>
              <a:t> </a:t>
            </a:r>
            <a:r>
              <a:rPr lang="de-DE" dirty="0" err="1"/>
              <a:t>information</a:t>
            </a:r>
            <a:r>
              <a:rPr lang="de-DE" dirty="0"/>
              <a:t>:</a:t>
            </a:r>
          </a:p>
          <a:p>
            <a:pPr lvl="1"/>
            <a:r>
              <a:rPr lang="de-DE" dirty="0"/>
              <a:t>F </a:t>
            </a:r>
            <a:r>
              <a:rPr lang="de-DE" dirty="0" err="1"/>
              <a:t>name</a:t>
            </a:r>
            <a:r>
              <a:rPr lang="de-DE" dirty="0"/>
              <a:t> L </a:t>
            </a:r>
            <a:r>
              <a:rPr lang="de-DE" dirty="0" err="1"/>
              <a:t>name</a:t>
            </a:r>
            <a:endParaRPr lang="de-DE" dirty="0"/>
          </a:p>
          <a:p>
            <a:pPr lvl="1"/>
            <a:r>
              <a:rPr lang="de-DE" dirty="0"/>
              <a:t>Title</a:t>
            </a:r>
          </a:p>
          <a:p>
            <a:pPr lvl="1"/>
            <a:r>
              <a:rPr lang="de-DE" dirty="0" err="1"/>
              <a:t>Address</a:t>
            </a:r>
            <a:endParaRPr lang="de-DE" dirty="0"/>
          </a:p>
          <a:p>
            <a:pPr lvl="1"/>
            <a:r>
              <a:rPr lang="de-DE" dirty="0"/>
              <a:t>Phone </a:t>
            </a:r>
            <a:r>
              <a:rPr lang="de-DE" dirty="0" err="1"/>
              <a:t>number</a:t>
            </a:r>
            <a:endParaRPr lang="de-DE" dirty="0"/>
          </a:p>
        </p:txBody>
      </p:sp>
      <p:sp>
        <p:nvSpPr>
          <p:cNvPr id="2" name="Thank you"/>
          <p:cNvSpPr>
            <a:spLocks noGrp="1"/>
          </p:cNvSpPr>
          <p:nvPr>
            <p:ph type="ctrTitle" hasCustomPrompt="1"/>
          </p:nvPr>
        </p:nvSpPr>
        <p:spPr bwMode="gray">
          <a:xfrm>
            <a:off x="504000" y="1467009"/>
            <a:ext cx="5593588" cy="923116"/>
          </a:xfrm>
        </p:spPr>
        <p:txBody>
          <a:bodyPr anchor="t" anchorCtr="0">
            <a:noAutofit/>
          </a:bodyPr>
          <a:lstStyle>
            <a:lvl1pPr>
              <a:defRPr sz="5500">
                <a:solidFill>
                  <a:schemeClr val="accent1"/>
                </a:solidFill>
                <a:latin typeface="+mj-lt"/>
              </a:defRPr>
            </a:lvl1pPr>
          </a:lstStyle>
          <a:p>
            <a:r>
              <a:rPr lang="de-DE" dirty="0" err="1"/>
              <a:t>Thank</a:t>
            </a:r>
            <a:r>
              <a:rPr lang="de-DE" dirty="0"/>
              <a:t> </a:t>
            </a:r>
            <a:r>
              <a:rPr lang="de-DE" dirty="0" err="1"/>
              <a:t>you</a:t>
            </a:r>
            <a:r>
              <a:rPr lang="de-DE" dirty="0"/>
              <a:t>.</a:t>
            </a:r>
          </a:p>
        </p:txBody>
      </p:sp>
    </p:spTree>
    <p:extLst>
      <p:ext uri="{BB962C8B-B14F-4D97-AF65-F5344CB8AC3E}">
        <p14:creationId xmlns:p14="http://schemas.microsoft.com/office/powerpoint/2010/main" val="78109031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7364" userDrawn="1">
          <p15:clr>
            <a:srgbClr val="FBAE40"/>
          </p15:clr>
        </p15:guide>
        <p15:guide id="2" orient="horz" pos="924" userDrawn="1">
          <p15:clr>
            <a:srgbClr val="FBAE40"/>
          </p15:clr>
        </p15:guide>
        <p15:guide id="4" orient="horz" pos="1830" userDrawn="1">
          <p15:clr>
            <a:srgbClr val="FBAE40"/>
          </p15:clr>
        </p15:guide>
        <p15:guide id="5" orient="horz" pos="4000" userDrawn="1">
          <p15:clr>
            <a:srgbClr val="FBAE40"/>
          </p15:clr>
        </p15:guide>
        <p15:guide id="6" pos="317" userDrawn="1">
          <p15:clr>
            <a:srgbClr val="FBAE40"/>
          </p15:clr>
        </p15:guide>
        <p15:guide id="8" pos="3841" userDrawn="1">
          <p15:clr>
            <a:srgbClr val="FBAE40"/>
          </p15:clr>
        </p15:guide>
        <p15:guide id="9" orient="horz" pos="31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19" name="Copyright information English"/>
          <p:cNvSpPr txBox="1"/>
          <p:nvPr userDrawn="1"/>
        </p:nvSpPr>
        <p:spPr bwMode="black">
          <a:xfrm>
            <a:off x="50323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800" b="0" noProof="0" dirty="0"/>
              <a:t>© 2019 SAP SE </a:t>
            </a:r>
            <a:r>
              <a:rPr lang="de-DE" sz="800" b="0" noProof="0" dirty="0" err="1"/>
              <a:t>or</a:t>
            </a:r>
            <a:r>
              <a:rPr lang="de-DE" sz="800" b="0" noProof="0" dirty="0"/>
              <a:t> an SAP </a:t>
            </a:r>
            <a:r>
              <a:rPr lang="de-DE" sz="800" b="0" noProof="0" dirty="0" err="1"/>
              <a:t>affiliate</a:t>
            </a:r>
            <a:r>
              <a:rPr lang="de-DE" sz="800" b="0" noProof="0" dirty="0"/>
              <a:t> </a:t>
            </a:r>
            <a:r>
              <a:rPr lang="de-DE" sz="800" b="0" noProof="0" dirty="0" err="1"/>
              <a:t>company</a:t>
            </a:r>
            <a:r>
              <a:rPr lang="de-DE" sz="800" b="0" noProof="0" dirty="0"/>
              <a:t>. All </a:t>
            </a:r>
            <a:r>
              <a:rPr lang="de-DE" sz="800" b="0" noProof="0" dirty="0" err="1"/>
              <a:t>rights</a:t>
            </a:r>
            <a:r>
              <a:rPr lang="de-DE" sz="800" b="0" noProof="0" dirty="0"/>
              <a:t> </a:t>
            </a:r>
            <a:r>
              <a:rPr lang="de-DE" sz="800" b="0" noProof="0" dirty="0" err="1"/>
              <a:t>reserved</a:t>
            </a:r>
            <a:r>
              <a:rPr lang="de-DE" sz="800" b="0" noProof="0" dirty="0"/>
              <a:t>.</a:t>
            </a:r>
            <a:endParaRPr lang="de-DE" sz="800" kern="0" dirty="0">
              <a:ea typeface="Arial Unicode MS" pitchFamily="34" charset="-128"/>
              <a:cs typeface="Arial Unicode MS" pitchFamily="34" charset="-128"/>
            </a:endParaRPr>
          </a:p>
          <a:p>
            <a:pPr>
              <a:spcBef>
                <a:spcPts val="600"/>
              </a:spcBef>
            </a:pPr>
            <a:r>
              <a:rPr lang="de-DE" sz="800" kern="1200" dirty="0" err="1">
                <a:solidFill>
                  <a:schemeClr val="tx1"/>
                </a:solidFill>
                <a:latin typeface="Arial"/>
                <a:ea typeface="Arial Unicode MS" panose="020B0604020202020204" pitchFamily="34" charset="-128"/>
                <a:cs typeface="+mn-cs"/>
              </a:rPr>
              <a:t>No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part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this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publication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may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reproduced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transmitted</a:t>
            </a:r>
            <a:r>
              <a:rPr lang="de-DE" sz="800" kern="1200" dirty="0">
                <a:solidFill>
                  <a:schemeClr val="tx1"/>
                </a:solidFill>
                <a:latin typeface="Arial"/>
                <a:ea typeface="Arial Unicode MS" panose="020B0604020202020204" pitchFamily="34" charset="-128"/>
                <a:cs typeface="+mn-cs"/>
              </a:rPr>
              <a:t> in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form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purpose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without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a:t>
            </a:r>
            <a:r>
              <a:rPr lang="de-DE" sz="800" kern="1200" dirty="0">
                <a:solidFill>
                  <a:schemeClr val="tx1"/>
                </a:solidFill>
                <a:latin typeface="Arial"/>
                <a:ea typeface="Arial Unicode MS" panose="020B0604020202020204" pitchFamily="34" charset="-128"/>
                <a:cs typeface="+mn-cs"/>
              </a:rPr>
              <a:t> express </a:t>
            </a:r>
            <a:r>
              <a:rPr lang="de-DE" sz="800" kern="1200" dirty="0" err="1">
                <a:solidFill>
                  <a:schemeClr val="tx1"/>
                </a:solidFill>
                <a:latin typeface="Arial"/>
                <a:ea typeface="Arial Unicode MS" panose="020B0604020202020204" pitchFamily="34" charset="-128"/>
                <a:cs typeface="+mn-cs"/>
              </a:rPr>
              <a:t>permission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SAP SE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an SAP </a:t>
            </a:r>
            <a:r>
              <a:rPr lang="de-DE" sz="800" kern="1200" dirty="0" err="1">
                <a:solidFill>
                  <a:schemeClr val="tx1"/>
                </a:solidFill>
                <a:latin typeface="Arial"/>
                <a:ea typeface="Arial Unicode MS" panose="020B0604020202020204" pitchFamily="34" charset="-128"/>
                <a:cs typeface="+mn-cs"/>
              </a:rPr>
              <a:t>affiliate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company</a:t>
            </a:r>
            <a:r>
              <a:rPr lang="de-DE" sz="800" kern="1200" dirty="0">
                <a:solidFill>
                  <a:schemeClr val="tx1"/>
                </a:solidFill>
                <a:latin typeface="Arial"/>
                <a:ea typeface="Arial Unicode MS" panose="020B0604020202020204" pitchFamily="34" charset="-128"/>
                <a:cs typeface="+mn-cs"/>
              </a:rPr>
              <a:t>.</a:t>
            </a:r>
          </a:p>
          <a:p>
            <a:pPr>
              <a:spcBef>
                <a:spcPts val="600"/>
              </a:spcBef>
            </a:pPr>
            <a:r>
              <a:rPr lang="de-DE" sz="800" kern="1200" dirty="0">
                <a:solidFill>
                  <a:schemeClr val="tx1"/>
                </a:solidFill>
                <a:latin typeface="Arial"/>
                <a:ea typeface="Arial Unicode MS" panose="020B0604020202020204" pitchFamily="34" charset="-128"/>
                <a:cs typeface="+mn-cs"/>
              </a:rPr>
              <a:t>The </a:t>
            </a:r>
            <a:r>
              <a:rPr lang="de-DE" sz="800" kern="1200" dirty="0" err="1">
                <a:solidFill>
                  <a:schemeClr val="tx1"/>
                </a:solidFill>
                <a:latin typeface="Arial"/>
                <a:ea typeface="Arial Unicode MS" panose="020B0604020202020204" pitchFamily="34" charset="-128"/>
                <a:cs typeface="+mn-cs"/>
              </a:rPr>
              <a:t>information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contained</a:t>
            </a:r>
            <a:r>
              <a:rPr lang="de-DE" sz="800" kern="1200" dirty="0">
                <a:solidFill>
                  <a:schemeClr val="tx1"/>
                </a:solidFill>
                <a:latin typeface="Arial"/>
                <a:ea typeface="Arial Unicode MS" panose="020B0604020202020204" pitchFamily="34" charset="-128"/>
                <a:cs typeface="+mn-cs"/>
              </a:rPr>
              <a:t> herein </a:t>
            </a:r>
            <a:r>
              <a:rPr lang="de-DE" sz="800" kern="1200" dirty="0" err="1">
                <a:solidFill>
                  <a:schemeClr val="tx1"/>
                </a:solidFill>
                <a:latin typeface="Arial"/>
                <a:ea typeface="Arial Unicode MS" panose="020B0604020202020204" pitchFamily="34" charset="-128"/>
                <a:cs typeface="+mn-cs"/>
              </a:rPr>
              <a:t>may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changed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without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prior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notice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Some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software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products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marketed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by</a:t>
            </a:r>
            <a:r>
              <a:rPr lang="de-DE" sz="800" kern="1200" dirty="0">
                <a:solidFill>
                  <a:schemeClr val="tx1"/>
                </a:solidFill>
                <a:latin typeface="Arial"/>
                <a:ea typeface="Arial Unicode MS" panose="020B0604020202020204" pitchFamily="34" charset="-128"/>
                <a:cs typeface="+mn-cs"/>
              </a:rPr>
              <a:t> SAP SE and </a:t>
            </a:r>
            <a:r>
              <a:rPr lang="de-DE" sz="800" kern="1200" dirty="0" err="1">
                <a:solidFill>
                  <a:schemeClr val="tx1"/>
                </a:solidFill>
                <a:latin typeface="Arial"/>
                <a:ea typeface="Arial Unicode MS" panose="020B0604020202020204" pitchFamily="34" charset="-128"/>
                <a:cs typeface="+mn-cs"/>
              </a:rPr>
              <a:t>its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distributors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contain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proprietary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software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components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other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software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vendors</a:t>
            </a:r>
            <a:r>
              <a:rPr lang="de-DE" sz="800" kern="1200" dirty="0">
                <a:solidFill>
                  <a:schemeClr val="tx1"/>
                </a:solidFill>
                <a:latin typeface="Arial"/>
                <a:ea typeface="Arial Unicode MS" panose="020B0604020202020204" pitchFamily="34" charset="-128"/>
                <a:cs typeface="+mn-cs"/>
              </a:rPr>
              <a:t>. National </a:t>
            </a:r>
            <a:r>
              <a:rPr lang="de-DE" sz="800" kern="1200" dirty="0" err="1">
                <a:solidFill>
                  <a:schemeClr val="tx1"/>
                </a:solidFill>
                <a:latin typeface="Arial"/>
                <a:ea typeface="Arial Unicode MS" panose="020B0604020202020204" pitchFamily="34" charset="-128"/>
                <a:cs typeface="+mn-cs"/>
              </a:rPr>
              <a:t>product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specifications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may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vary</a:t>
            </a:r>
            <a:r>
              <a:rPr lang="de-DE" sz="800" kern="1200" dirty="0">
                <a:solidFill>
                  <a:schemeClr val="tx1"/>
                </a:solidFill>
                <a:latin typeface="Arial"/>
                <a:ea typeface="Arial Unicode MS" panose="020B0604020202020204" pitchFamily="34" charset="-128"/>
                <a:cs typeface="+mn-cs"/>
              </a:rPr>
              <a:t>.</a:t>
            </a:r>
          </a:p>
          <a:p>
            <a:pPr>
              <a:spcBef>
                <a:spcPts val="600"/>
              </a:spcBef>
            </a:pPr>
            <a:r>
              <a:rPr lang="de-DE" sz="800" kern="1200" dirty="0">
                <a:solidFill>
                  <a:schemeClr val="tx1"/>
                </a:solidFill>
                <a:latin typeface="Arial"/>
                <a:ea typeface="Arial Unicode MS" panose="020B0604020202020204" pitchFamily="34" charset="-128"/>
                <a:cs typeface="+mn-cs"/>
              </a:rPr>
              <a:t>These </a:t>
            </a:r>
            <a:r>
              <a:rPr lang="de-DE" sz="800" kern="1200" dirty="0" err="1">
                <a:solidFill>
                  <a:schemeClr val="tx1"/>
                </a:solidFill>
                <a:latin typeface="Arial"/>
                <a:ea typeface="Arial Unicode MS" panose="020B0604020202020204" pitchFamily="34" charset="-128"/>
                <a:cs typeface="+mn-cs"/>
              </a:rPr>
              <a:t>materials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provided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by</a:t>
            </a:r>
            <a:r>
              <a:rPr lang="de-DE" sz="800" kern="1200" dirty="0">
                <a:solidFill>
                  <a:schemeClr val="tx1"/>
                </a:solidFill>
                <a:latin typeface="Arial"/>
                <a:ea typeface="Arial Unicode MS" panose="020B0604020202020204" pitchFamily="34" charset="-128"/>
                <a:cs typeface="+mn-cs"/>
              </a:rPr>
              <a:t> SAP SE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an SAP </a:t>
            </a:r>
            <a:r>
              <a:rPr lang="de-DE" sz="800" kern="1200" dirty="0" err="1">
                <a:solidFill>
                  <a:schemeClr val="tx1"/>
                </a:solidFill>
                <a:latin typeface="Arial"/>
                <a:ea typeface="Arial Unicode MS" panose="020B0604020202020204" pitchFamily="34" charset="-128"/>
                <a:cs typeface="+mn-cs"/>
              </a:rPr>
              <a:t>affiliate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informational</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purposes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only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without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representation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warranty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kind</a:t>
            </a:r>
            <a:r>
              <a:rPr lang="de-DE" sz="800" kern="1200" dirty="0">
                <a:solidFill>
                  <a:schemeClr val="tx1"/>
                </a:solidFill>
                <a:latin typeface="Arial"/>
                <a:ea typeface="Arial Unicode MS" panose="020B0604020202020204" pitchFamily="34" charset="-128"/>
                <a:cs typeface="+mn-cs"/>
              </a:rPr>
              <a:t>, and SAP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affiliated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companies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shall</a:t>
            </a:r>
            <a:r>
              <a:rPr lang="de-DE" sz="800" kern="1200" dirty="0">
                <a:solidFill>
                  <a:schemeClr val="tx1"/>
                </a:solidFill>
                <a:latin typeface="Arial"/>
                <a:ea typeface="Arial Unicode MS" panose="020B0604020202020204" pitchFamily="34" charset="-128"/>
                <a:cs typeface="+mn-cs"/>
              </a:rPr>
              <a:t> not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liable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errors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omissions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with</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respect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materials</a:t>
            </a:r>
            <a:r>
              <a:rPr lang="de-DE" sz="800" kern="1200" dirty="0">
                <a:solidFill>
                  <a:schemeClr val="tx1"/>
                </a:solidFill>
                <a:latin typeface="Arial"/>
                <a:ea typeface="Arial Unicode MS" panose="020B0604020202020204" pitchFamily="34" charset="-128"/>
                <a:cs typeface="+mn-cs"/>
              </a:rPr>
              <a:t>. The </a:t>
            </a:r>
            <a:r>
              <a:rPr lang="de-DE" sz="800" kern="1200" dirty="0" err="1">
                <a:solidFill>
                  <a:schemeClr val="tx1"/>
                </a:solidFill>
                <a:latin typeface="Arial"/>
                <a:ea typeface="Arial Unicode MS" panose="020B0604020202020204" pitchFamily="34" charset="-128"/>
                <a:cs typeface="+mn-cs"/>
              </a:rPr>
              <a:t>only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warranties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SAP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SAP </a:t>
            </a:r>
            <a:r>
              <a:rPr lang="de-DE" sz="800" kern="1200" dirty="0" err="1">
                <a:solidFill>
                  <a:schemeClr val="tx1"/>
                </a:solidFill>
                <a:latin typeface="Arial"/>
                <a:ea typeface="Arial Unicode MS" panose="020B0604020202020204" pitchFamily="34" charset="-128"/>
                <a:cs typeface="+mn-cs"/>
              </a:rPr>
              <a:t>affiliate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products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services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those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that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set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forth</a:t>
            </a:r>
            <a:r>
              <a:rPr lang="de-DE" sz="800" kern="1200" dirty="0">
                <a:solidFill>
                  <a:schemeClr val="tx1"/>
                </a:solidFill>
                <a:latin typeface="Arial"/>
                <a:ea typeface="Arial Unicode MS" panose="020B0604020202020204" pitchFamily="34" charset="-128"/>
                <a:cs typeface="+mn-cs"/>
              </a:rPr>
              <a:t> in </a:t>
            </a:r>
            <a:r>
              <a:rPr lang="de-DE" sz="800" kern="1200" dirty="0" err="1">
                <a:solidFill>
                  <a:schemeClr val="tx1"/>
                </a:solidFill>
                <a:latin typeface="Arial"/>
                <a:ea typeface="Arial Unicode MS" panose="020B0604020202020204" pitchFamily="34" charset="-128"/>
                <a:cs typeface="+mn-cs"/>
              </a:rPr>
              <a:t>the</a:t>
            </a:r>
            <a:r>
              <a:rPr lang="de-DE" sz="800" kern="1200" dirty="0">
                <a:solidFill>
                  <a:schemeClr val="tx1"/>
                </a:solidFill>
                <a:latin typeface="Arial"/>
                <a:ea typeface="Arial Unicode MS" panose="020B0604020202020204" pitchFamily="34" charset="-128"/>
                <a:cs typeface="+mn-cs"/>
              </a:rPr>
              <a:t> express </a:t>
            </a:r>
            <a:r>
              <a:rPr lang="de-DE" sz="800" kern="1200" dirty="0" err="1">
                <a:solidFill>
                  <a:schemeClr val="tx1"/>
                </a:solidFill>
                <a:latin typeface="Arial"/>
                <a:ea typeface="Arial Unicode MS" panose="020B0604020202020204" pitchFamily="34" charset="-128"/>
                <a:cs typeface="+mn-cs"/>
              </a:rPr>
              <a:t>warranty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statements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accompanying</a:t>
            </a:r>
            <a:r>
              <a:rPr lang="de-DE" sz="800" kern="1200" dirty="0">
                <a:solidFill>
                  <a:schemeClr val="tx1"/>
                </a:solidFill>
                <a:latin typeface="Arial"/>
                <a:ea typeface="Arial Unicode MS" panose="020B0604020202020204" pitchFamily="34" charset="-128"/>
                <a:cs typeface="+mn-cs"/>
              </a:rPr>
              <a:t> such </a:t>
            </a:r>
            <a:r>
              <a:rPr lang="de-DE" sz="800" kern="1200" dirty="0" err="1">
                <a:solidFill>
                  <a:schemeClr val="tx1"/>
                </a:solidFill>
                <a:latin typeface="Arial"/>
                <a:ea typeface="Arial Unicode MS" panose="020B0604020202020204" pitchFamily="34" charset="-128"/>
                <a:cs typeface="+mn-cs"/>
              </a:rPr>
              <a:t>products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services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Nothing</a:t>
            </a:r>
            <a:r>
              <a:rPr lang="de-DE" sz="800" kern="1200" dirty="0">
                <a:solidFill>
                  <a:schemeClr val="tx1"/>
                </a:solidFill>
                <a:latin typeface="Arial"/>
                <a:ea typeface="Arial Unicode MS" panose="020B0604020202020204" pitchFamily="34" charset="-128"/>
                <a:cs typeface="+mn-cs"/>
              </a:rPr>
              <a:t> herein </a:t>
            </a:r>
            <a:r>
              <a:rPr lang="de-DE" sz="800" kern="1200" dirty="0" err="1">
                <a:solidFill>
                  <a:schemeClr val="tx1"/>
                </a:solidFill>
                <a:latin typeface="Arial"/>
                <a:ea typeface="Arial Unicode MS" panose="020B0604020202020204" pitchFamily="34" charset="-128"/>
                <a:cs typeface="+mn-cs"/>
              </a:rPr>
              <a:t>should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construed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constituting</a:t>
            </a:r>
            <a:r>
              <a:rPr lang="de-DE" sz="800" kern="1200" dirty="0">
                <a:solidFill>
                  <a:schemeClr val="tx1"/>
                </a:solidFill>
                <a:latin typeface="Arial"/>
                <a:ea typeface="Arial Unicode MS" panose="020B0604020202020204" pitchFamily="34" charset="-128"/>
                <a:cs typeface="+mn-cs"/>
              </a:rPr>
              <a:t> an additional </a:t>
            </a:r>
            <a:r>
              <a:rPr lang="de-DE" sz="800" kern="1200" dirty="0" err="1">
                <a:solidFill>
                  <a:schemeClr val="tx1"/>
                </a:solidFill>
                <a:latin typeface="Arial"/>
                <a:ea typeface="Arial Unicode MS" panose="020B0604020202020204" pitchFamily="34" charset="-128"/>
                <a:cs typeface="+mn-cs"/>
              </a:rPr>
              <a:t>warranty</a:t>
            </a:r>
            <a:r>
              <a:rPr lang="de-DE" sz="800" kern="1200" dirty="0">
                <a:solidFill>
                  <a:schemeClr val="tx1"/>
                </a:solidFill>
                <a:latin typeface="Arial"/>
                <a:ea typeface="Arial Unicode MS" panose="020B0604020202020204" pitchFamily="34" charset="-128"/>
                <a:cs typeface="+mn-cs"/>
              </a:rPr>
              <a:t>. </a:t>
            </a:r>
          </a:p>
          <a:p>
            <a:pPr>
              <a:spcBef>
                <a:spcPts val="600"/>
              </a:spcBef>
            </a:pPr>
            <a:r>
              <a:rPr lang="de-DE" sz="800" kern="1200" dirty="0">
                <a:solidFill>
                  <a:schemeClr val="tx1"/>
                </a:solidFill>
                <a:latin typeface="Arial"/>
                <a:ea typeface="Arial Unicode MS" panose="020B0604020202020204" pitchFamily="34" charset="-128"/>
                <a:cs typeface="+mn-cs"/>
              </a:rPr>
              <a:t>In </a:t>
            </a:r>
            <a:r>
              <a:rPr lang="de-DE" sz="800" kern="1200" dirty="0" err="1">
                <a:solidFill>
                  <a:schemeClr val="tx1"/>
                </a:solidFill>
                <a:latin typeface="Arial"/>
                <a:ea typeface="Arial Unicode MS" panose="020B0604020202020204" pitchFamily="34" charset="-128"/>
                <a:cs typeface="+mn-cs"/>
              </a:rPr>
              <a:t>particular</a:t>
            </a:r>
            <a:r>
              <a:rPr lang="de-DE" sz="800" kern="1200" dirty="0">
                <a:solidFill>
                  <a:schemeClr val="tx1"/>
                </a:solidFill>
                <a:latin typeface="Arial"/>
                <a:ea typeface="Arial Unicode MS" panose="020B0604020202020204" pitchFamily="34" charset="-128"/>
                <a:cs typeface="+mn-cs"/>
              </a:rPr>
              <a:t>, SAP SE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affiliated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companies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have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no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obligation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pursue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course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business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outlined</a:t>
            </a:r>
            <a:r>
              <a:rPr lang="de-DE" sz="800" kern="1200" dirty="0">
                <a:solidFill>
                  <a:schemeClr val="tx1"/>
                </a:solidFill>
                <a:latin typeface="Arial"/>
                <a:ea typeface="Arial Unicode MS" panose="020B0604020202020204" pitchFamily="34" charset="-128"/>
                <a:cs typeface="+mn-cs"/>
              </a:rPr>
              <a:t> in </a:t>
            </a:r>
            <a:r>
              <a:rPr lang="de-DE" sz="800" kern="1200" dirty="0" err="1">
                <a:solidFill>
                  <a:schemeClr val="tx1"/>
                </a:solidFill>
                <a:latin typeface="Arial"/>
                <a:ea typeface="Arial Unicode MS" panose="020B0604020202020204" pitchFamily="34" charset="-128"/>
                <a:cs typeface="+mn-cs"/>
              </a:rPr>
              <a:t>this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document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related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presentation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develop</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release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functionality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mentioned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therein</a:t>
            </a:r>
            <a:r>
              <a:rPr lang="de-DE" sz="800" kern="1200" dirty="0">
                <a:solidFill>
                  <a:schemeClr val="tx1"/>
                </a:solidFill>
                <a:latin typeface="Arial"/>
                <a:ea typeface="Arial Unicode MS" panose="020B0604020202020204" pitchFamily="34" charset="-128"/>
                <a:cs typeface="+mn-cs"/>
              </a:rPr>
              <a:t>. This </a:t>
            </a:r>
            <a:r>
              <a:rPr lang="de-DE" sz="800" kern="1200" dirty="0" err="1">
                <a:solidFill>
                  <a:schemeClr val="tx1"/>
                </a:solidFill>
                <a:latin typeface="Arial"/>
                <a:ea typeface="Arial Unicode MS" panose="020B0604020202020204" pitchFamily="34" charset="-128"/>
                <a:cs typeface="+mn-cs"/>
              </a:rPr>
              <a:t>document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related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presentation</a:t>
            </a:r>
            <a:r>
              <a:rPr lang="de-DE" sz="800" kern="1200" dirty="0">
                <a:solidFill>
                  <a:schemeClr val="tx1"/>
                </a:solidFill>
                <a:latin typeface="Arial"/>
                <a:ea typeface="Arial Unicode MS" panose="020B0604020202020204" pitchFamily="34" charset="-128"/>
                <a:cs typeface="+mn-cs"/>
              </a:rPr>
              <a:t>, and SAP </a:t>
            </a:r>
            <a:r>
              <a:rPr lang="de-DE" sz="800" kern="1200" dirty="0" err="1">
                <a:solidFill>
                  <a:schemeClr val="tx1"/>
                </a:solidFill>
                <a:latin typeface="Arial"/>
                <a:ea typeface="Arial Unicode MS" panose="020B0604020202020204" pitchFamily="34" charset="-128"/>
                <a:cs typeface="+mn-cs"/>
              </a:rPr>
              <a:t>SE’s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affiliated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companies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strategy</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possible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future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developments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products</a:t>
            </a:r>
            <a:r>
              <a:rPr lang="de-DE" sz="800" kern="1200" dirty="0">
                <a:solidFill>
                  <a:schemeClr val="tx1"/>
                </a:solidFill>
                <a:latin typeface="Arial"/>
                <a:ea typeface="Arial Unicode MS" panose="020B0604020202020204" pitchFamily="34" charset="-128"/>
                <a:cs typeface="+mn-cs"/>
              </a:rPr>
              <a:t>, and/</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directions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functionality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all </a:t>
            </a:r>
            <a:r>
              <a:rPr lang="de-DE" sz="800" kern="1200" dirty="0" err="1">
                <a:solidFill>
                  <a:schemeClr val="tx1"/>
                </a:solidFill>
                <a:latin typeface="Arial"/>
                <a:ea typeface="Arial Unicode MS" panose="020B0604020202020204" pitchFamily="34" charset="-128"/>
                <a:cs typeface="+mn-cs"/>
              </a:rPr>
              <a:t>subject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change</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may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changed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by</a:t>
            </a:r>
            <a:r>
              <a:rPr lang="de-DE" sz="800" kern="1200" dirty="0">
                <a:solidFill>
                  <a:schemeClr val="tx1"/>
                </a:solidFill>
                <a:latin typeface="Arial"/>
                <a:ea typeface="Arial Unicode MS" panose="020B0604020202020204" pitchFamily="34" charset="-128"/>
                <a:cs typeface="+mn-cs"/>
              </a:rPr>
              <a:t> SAP SE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affiliated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companies</a:t>
            </a:r>
            <a:r>
              <a:rPr lang="de-DE" sz="800" kern="1200" dirty="0">
                <a:solidFill>
                  <a:schemeClr val="tx1"/>
                </a:solidFill>
                <a:latin typeface="Arial"/>
                <a:ea typeface="Arial Unicode MS" panose="020B0604020202020204" pitchFamily="34" charset="-128"/>
                <a:cs typeface="+mn-cs"/>
              </a:rPr>
              <a:t>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time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reason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without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notice</a:t>
            </a:r>
            <a:r>
              <a:rPr lang="de-DE" sz="800" kern="1200" dirty="0">
                <a:solidFill>
                  <a:schemeClr val="tx1"/>
                </a:solidFill>
                <a:latin typeface="Arial"/>
                <a:ea typeface="Arial Unicode MS" panose="020B0604020202020204" pitchFamily="34" charset="-128"/>
                <a:cs typeface="+mn-cs"/>
              </a:rPr>
              <a:t>. The </a:t>
            </a:r>
            <a:r>
              <a:rPr lang="de-DE" sz="800" kern="1200" dirty="0" err="1">
                <a:solidFill>
                  <a:schemeClr val="tx1"/>
                </a:solidFill>
                <a:latin typeface="Arial"/>
                <a:ea typeface="Arial Unicode MS" panose="020B0604020202020204" pitchFamily="34" charset="-128"/>
                <a:cs typeface="+mn-cs"/>
              </a:rPr>
              <a:t>information</a:t>
            </a:r>
            <a:r>
              <a:rPr lang="de-DE" sz="800" kern="1200" dirty="0">
                <a:solidFill>
                  <a:schemeClr val="tx1"/>
                </a:solidFill>
                <a:latin typeface="Arial"/>
                <a:ea typeface="Arial Unicode MS" panose="020B0604020202020204" pitchFamily="34" charset="-128"/>
                <a:cs typeface="+mn-cs"/>
              </a:rPr>
              <a:t> in </a:t>
            </a:r>
            <a:r>
              <a:rPr lang="de-DE" sz="800" kern="1200" dirty="0" err="1">
                <a:solidFill>
                  <a:schemeClr val="tx1"/>
                </a:solidFill>
                <a:latin typeface="Arial"/>
                <a:ea typeface="Arial Unicode MS" panose="020B0604020202020204" pitchFamily="34" charset="-128"/>
                <a:cs typeface="+mn-cs"/>
              </a:rPr>
              <a:t>this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document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is</a:t>
            </a:r>
            <a:r>
              <a:rPr lang="de-DE" sz="800" kern="1200" dirty="0">
                <a:solidFill>
                  <a:schemeClr val="tx1"/>
                </a:solidFill>
                <a:latin typeface="Arial"/>
                <a:ea typeface="Arial Unicode MS" panose="020B0604020202020204" pitchFamily="34" charset="-128"/>
                <a:cs typeface="+mn-cs"/>
              </a:rPr>
              <a:t> not a </a:t>
            </a:r>
            <a:r>
              <a:rPr lang="de-DE" sz="800" kern="1200" dirty="0" err="1">
                <a:solidFill>
                  <a:schemeClr val="tx1"/>
                </a:solidFill>
                <a:latin typeface="Arial"/>
                <a:ea typeface="Arial Unicode MS" panose="020B0604020202020204" pitchFamily="34" charset="-128"/>
                <a:cs typeface="+mn-cs"/>
              </a:rPr>
              <a:t>commitment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promise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legal </a:t>
            </a:r>
            <a:r>
              <a:rPr lang="de-DE" sz="800" kern="1200" dirty="0" err="1">
                <a:solidFill>
                  <a:schemeClr val="tx1"/>
                </a:solidFill>
                <a:latin typeface="Arial"/>
                <a:ea typeface="Arial Unicode MS" panose="020B0604020202020204" pitchFamily="34" charset="-128"/>
                <a:cs typeface="+mn-cs"/>
              </a:rPr>
              <a:t>obligation</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deliver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any</a:t>
            </a:r>
            <a:r>
              <a:rPr lang="de-DE" sz="800" kern="1200" dirty="0">
                <a:solidFill>
                  <a:schemeClr val="tx1"/>
                </a:solidFill>
                <a:latin typeface="Arial"/>
                <a:ea typeface="Arial Unicode MS" panose="020B0604020202020204" pitchFamily="34" charset="-128"/>
                <a:cs typeface="+mn-cs"/>
              </a:rPr>
              <a:t> material, </a:t>
            </a:r>
            <a:r>
              <a:rPr lang="de-DE" sz="800" kern="1200" dirty="0" err="1">
                <a:solidFill>
                  <a:schemeClr val="tx1"/>
                </a:solidFill>
                <a:latin typeface="Arial"/>
                <a:ea typeface="Arial Unicode MS" panose="020B0604020202020204" pitchFamily="34" charset="-128"/>
                <a:cs typeface="+mn-cs"/>
              </a:rPr>
              <a:t>code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functionality</a:t>
            </a:r>
            <a:r>
              <a:rPr lang="de-DE" sz="800" kern="1200" dirty="0">
                <a:solidFill>
                  <a:schemeClr val="tx1"/>
                </a:solidFill>
                <a:latin typeface="Arial"/>
                <a:ea typeface="Arial Unicode MS" panose="020B0604020202020204" pitchFamily="34" charset="-128"/>
                <a:cs typeface="+mn-cs"/>
              </a:rPr>
              <a:t>. All </a:t>
            </a:r>
            <a:r>
              <a:rPr lang="de-DE" sz="800" kern="1200" dirty="0" err="1">
                <a:solidFill>
                  <a:schemeClr val="tx1"/>
                </a:solidFill>
                <a:latin typeface="Arial"/>
                <a:ea typeface="Arial Unicode MS" panose="020B0604020202020204" pitchFamily="34" charset="-128"/>
                <a:cs typeface="+mn-cs"/>
              </a:rPr>
              <a:t>forward-looking</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statements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subject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various</a:t>
            </a:r>
            <a:r>
              <a:rPr lang="de-DE" sz="800" kern="1200" baseline="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risks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uncertainties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that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could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cause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actual</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results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differ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materially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from</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expectations</a:t>
            </a:r>
            <a:r>
              <a:rPr lang="de-DE" sz="800" kern="1200" dirty="0">
                <a:solidFill>
                  <a:schemeClr val="tx1"/>
                </a:solidFill>
                <a:latin typeface="Arial"/>
                <a:ea typeface="Arial Unicode MS" panose="020B0604020202020204" pitchFamily="34" charset="-128"/>
                <a:cs typeface="+mn-cs"/>
              </a:rPr>
              <a:t>. Readers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cautioned</a:t>
            </a:r>
            <a:r>
              <a:rPr lang="de-DE" sz="800" kern="1200" dirty="0">
                <a:solidFill>
                  <a:schemeClr val="tx1"/>
                </a:solidFill>
                <a:latin typeface="Arial"/>
                <a:ea typeface="Arial Unicode MS" panose="020B0604020202020204" pitchFamily="34" charset="-128"/>
                <a:cs typeface="+mn-cs"/>
              </a:rPr>
              <a:t> not </a:t>
            </a:r>
            <a:r>
              <a:rPr lang="de-DE" sz="800" kern="1200" dirty="0" err="1">
                <a:solidFill>
                  <a:schemeClr val="tx1"/>
                </a:solidFill>
                <a:latin typeface="Arial"/>
                <a:ea typeface="Arial Unicode MS" panose="020B0604020202020204" pitchFamily="34" charset="-128"/>
                <a:cs typeface="+mn-cs"/>
              </a:rPr>
              <a:t>to</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place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undue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reliance</a:t>
            </a:r>
            <a:r>
              <a:rPr lang="de-DE" sz="800" kern="1200" dirty="0">
                <a:solidFill>
                  <a:schemeClr val="tx1"/>
                </a:solidFill>
                <a:latin typeface="Arial"/>
                <a:ea typeface="Arial Unicode MS" panose="020B0604020202020204" pitchFamily="34" charset="-128"/>
                <a:cs typeface="+mn-cs"/>
              </a:rPr>
              <a:t> on </a:t>
            </a:r>
            <a:r>
              <a:rPr lang="de-DE" sz="800" kern="1200" dirty="0" err="1">
                <a:solidFill>
                  <a:schemeClr val="tx1"/>
                </a:solidFill>
                <a:latin typeface="Arial"/>
                <a:ea typeface="Arial Unicode MS" panose="020B0604020202020204" pitchFamily="34" charset="-128"/>
                <a:cs typeface="+mn-cs"/>
              </a:rPr>
              <a:t>these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forward-looking</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statements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they</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should</a:t>
            </a:r>
            <a:r>
              <a:rPr lang="de-DE" sz="800" kern="1200" dirty="0">
                <a:solidFill>
                  <a:schemeClr val="tx1"/>
                </a:solidFill>
                <a:latin typeface="Arial"/>
                <a:ea typeface="Arial Unicode MS" panose="020B0604020202020204" pitchFamily="34" charset="-128"/>
                <a:cs typeface="+mn-cs"/>
              </a:rPr>
              <a:t> not </a:t>
            </a:r>
            <a:r>
              <a:rPr lang="de-DE" sz="800" kern="1200" dirty="0" err="1">
                <a:solidFill>
                  <a:schemeClr val="tx1"/>
                </a:solidFill>
                <a:latin typeface="Arial"/>
                <a:ea typeface="Arial Unicode MS" panose="020B0604020202020204" pitchFamily="34" charset="-128"/>
                <a:cs typeface="+mn-cs"/>
              </a:rPr>
              <a:t>be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relied</a:t>
            </a:r>
            <a:r>
              <a:rPr lang="de-DE" sz="800" kern="1200" dirty="0">
                <a:solidFill>
                  <a:schemeClr val="tx1"/>
                </a:solidFill>
                <a:latin typeface="Arial"/>
                <a:ea typeface="Arial Unicode MS" panose="020B0604020202020204" pitchFamily="34" charset="-128"/>
                <a:cs typeface="+mn-cs"/>
              </a:rPr>
              <a:t> upon in </a:t>
            </a:r>
            <a:r>
              <a:rPr lang="de-DE" sz="800" kern="1200" dirty="0" err="1">
                <a:solidFill>
                  <a:schemeClr val="tx1"/>
                </a:solidFill>
                <a:latin typeface="Arial"/>
                <a:ea typeface="Arial Unicode MS" panose="020B0604020202020204" pitchFamily="34" charset="-128"/>
                <a:cs typeface="+mn-cs"/>
              </a:rPr>
              <a:t>making</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purchasing</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decisions</a:t>
            </a:r>
            <a:r>
              <a:rPr lang="de-DE" sz="800" kern="1200" dirty="0">
                <a:solidFill>
                  <a:schemeClr val="tx1"/>
                </a:solidFill>
                <a:latin typeface="Arial"/>
                <a:ea typeface="Arial Unicode MS" panose="020B0604020202020204" pitchFamily="34" charset="-128"/>
                <a:cs typeface="+mn-cs"/>
              </a:rPr>
              <a:t>.</a:t>
            </a:r>
          </a:p>
          <a:p>
            <a:pPr>
              <a:spcBef>
                <a:spcPts val="600"/>
              </a:spcBef>
            </a:pPr>
            <a:r>
              <a:rPr lang="de-DE" sz="800" kern="1200" dirty="0">
                <a:solidFill>
                  <a:schemeClr val="tx1"/>
                </a:solidFill>
                <a:latin typeface="Arial"/>
                <a:ea typeface="Arial Unicode MS" panose="020B0604020202020204" pitchFamily="34" charset="-128"/>
                <a:cs typeface="+mn-cs"/>
              </a:rPr>
              <a:t>SAP and </a:t>
            </a:r>
            <a:r>
              <a:rPr lang="de-DE" sz="800" kern="1200" dirty="0" err="1">
                <a:solidFill>
                  <a:schemeClr val="tx1"/>
                </a:solidFill>
                <a:latin typeface="Arial"/>
                <a:ea typeface="Arial Unicode MS" panose="020B0604020202020204" pitchFamily="34" charset="-128"/>
                <a:cs typeface="+mn-cs"/>
              </a:rPr>
              <a:t>other</a:t>
            </a:r>
            <a:r>
              <a:rPr lang="de-DE" sz="800" kern="1200" dirty="0">
                <a:solidFill>
                  <a:schemeClr val="tx1"/>
                </a:solidFill>
                <a:latin typeface="Arial"/>
                <a:ea typeface="Arial Unicode MS" panose="020B0604020202020204" pitchFamily="34" charset="-128"/>
                <a:cs typeface="+mn-cs"/>
              </a:rPr>
              <a:t> SAP </a:t>
            </a:r>
            <a:r>
              <a:rPr lang="de-DE" sz="800" kern="1200" dirty="0" err="1">
                <a:solidFill>
                  <a:schemeClr val="tx1"/>
                </a:solidFill>
                <a:latin typeface="Arial"/>
                <a:ea typeface="Arial Unicode MS" panose="020B0604020202020204" pitchFamily="34" charset="-128"/>
                <a:cs typeface="+mn-cs"/>
              </a:rPr>
              <a:t>products</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services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mentioned</a:t>
            </a:r>
            <a:r>
              <a:rPr lang="de-DE" sz="800" kern="1200" dirty="0">
                <a:solidFill>
                  <a:schemeClr val="tx1"/>
                </a:solidFill>
                <a:latin typeface="Arial"/>
                <a:ea typeface="Arial Unicode MS" panose="020B0604020202020204" pitchFamily="34" charset="-128"/>
                <a:cs typeface="+mn-cs"/>
              </a:rPr>
              <a:t> herein </a:t>
            </a:r>
            <a:r>
              <a:rPr lang="de-DE" sz="800" kern="1200" dirty="0" err="1">
                <a:solidFill>
                  <a:schemeClr val="tx1"/>
                </a:solidFill>
                <a:latin typeface="Arial"/>
                <a:ea typeface="Arial Unicode MS" panose="020B0604020202020204" pitchFamily="34" charset="-128"/>
                <a:cs typeface="+mn-cs"/>
              </a:rPr>
              <a:t>as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well</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their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respective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logos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trademarks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registered </a:t>
            </a:r>
            <a:r>
              <a:rPr lang="de-DE" sz="800" kern="1200" dirty="0" err="1">
                <a:solidFill>
                  <a:schemeClr val="tx1"/>
                </a:solidFill>
                <a:latin typeface="Arial"/>
                <a:ea typeface="Arial Unicode MS" panose="020B0604020202020204" pitchFamily="34" charset="-128"/>
                <a:cs typeface="+mn-cs"/>
              </a:rPr>
              <a:t>trademarks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SAP SE (</a:t>
            </a:r>
            <a:r>
              <a:rPr lang="de-DE" sz="800" kern="1200" dirty="0" err="1">
                <a:solidFill>
                  <a:schemeClr val="tx1"/>
                </a:solidFill>
                <a:latin typeface="Arial"/>
                <a:ea typeface="Arial Unicode MS" panose="020B0604020202020204" pitchFamily="34" charset="-128"/>
                <a:cs typeface="+mn-cs"/>
              </a:rPr>
              <a:t>or</a:t>
            </a:r>
            <a:r>
              <a:rPr lang="de-DE" sz="800" kern="1200" dirty="0">
                <a:solidFill>
                  <a:schemeClr val="tx1"/>
                </a:solidFill>
                <a:latin typeface="Arial"/>
                <a:ea typeface="Arial Unicode MS" panose="020B0604020202020204" pitchFamily="34" charset="-128"/>
                <a:cs typeface="+mn-cs"/>
              </a:rPr>
              <a:t> an SAP </a:t>
            </a:r>
            <a:r>
              <a:rPr lang="de-DE" sz="800" kern="1200" dirty="0" err="1">
                <a:solidFill>
                  <a:schemeClr val="tx1"/>
                </a:solidFill>
                <a:latin typeface="Arial"/>
                <a:ea typeface="Arial Unicode MS" panose="020B0604020202020204" pitchFamily="34" charset="-128"/>
                <a:cs typeface="+mn-cs"/>
              </a:rPr>
              <a:t>affiliate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company</a:t>
            </a:r>
            <a:r>
              <a:rPr lang="de-DE" sz="800" kern="1200" dirty="0">
                <a:solidFill>
                  <a:schemeClr val="tx1"/>
                </a:solidFill>
                <a:latin typeface="Arial"/>
                <a:ea typeface="Arial Unicode MS" panose="020B0604020202020204" pitchFamily="34" charset="-128"/>
                <a:cs typeface="+mn-cs"/>
              </a:rPr>
              <a:t>) in Germany and </a:t>
            </a:r>
            <a:r>
              <a:rPr lang="de-DE" sz="800" kern="1200" dirty="0" err="1">
                <a:solidFill>
                  <a:schemeClr val="tx1"/>
                </a:solidFill>
                <a:latin typeface="Arial"/>
                <a:ea typeface="Arial Unicode MS" panose="020B0604020202020204" pitchFamily="34" charset="-128"/>
                <a:cs typeface="+mn-cs"/>
              </a:rPr>
              <a:t>other</a:t>
            </a:r>
            <a:r>
              <a:rPr lang="de-DE" sz="800" kern="1200" dirty="0">
                <a:solidFill>
                  <a:schemeClr val="tx1"/>
                </a:solidFill>
                <a:latin typeface="Arial"/>
                <a:ea typeface="Arial Unicode MS" panose="020B0604020202020204" pitchFamily="34" charset="-128"/>
                <a:cs typeface="+mn-cs"/>
              </a:rPr>
              <a:t> countries. All </a:t>
            </a:r>
            <a:r>
              <a:rPr lang="de-DE" sz="800" kern="1200" dirty="0" err="1">
                <a:solidFill>
                  <a:schemeClr val="tx1"/>
                </a:solidFill>
                <a:latin typeface="Arial"/>
                <a:ea typeface="Arial Unicode MS" panose="020B0604020202020204" pitchFamily="34" charset="-128"/>
                <a:cs typeface="+mn-cs"/>
              </a:rPr>
              <a:t>other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product</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service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names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mentioned</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are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trademarks</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of</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their</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respective</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companies</a:t>
            </a:r>
            <a:r>
              <a:rPr lang="de-DE" sz="800" kern="1200" dirty="0">
                <a:solidFill>
                  <a:schemeClr val="tx1"/>
                </a:solidFill>
                <a:latin typeface="Arial"/>
                <a:ea typeface="Arial Unicode MS" panose="020B0604020202020204" pitchFamily="34" charset="-128"/>
                <a:cs typeface="+mn-cs"/>
              </a:rPr>
              <a:t>. </a:t>
            </a:r>
          </a:p>
          <a:p>
            <a:pPr>
              <a:spcBef>
                <a:spcPts val="600"/>
              </a:spcBef>
            </a:pPr>
            <a:r>
              <a:rPr lang="de-DE" sz="800" kern="1200" dirty="0">
                <a:solidFill>
                  <a:schemeClr val="tx1"/>
                </a:solidFill>
                <a:latin typeface="Arial"/>
                <a:ea typeface="Arial Unicode MS" panose="020B0604020202020204" pitchFamily="34" charset="-128"/>
                <a:cs typeface="+mn-cs"/>
              </a:rPr>
              <a:t>See </a:t>
            </a:r>
            <a:r>
              <a:rPr lang="de-DE" sz="800" kern="1200" dirty="0">
                <a:solidFill>
                  <a:schemeClr val="tx1"/>
                </a:solidFill>
                <a:latin typeface="Arial"/>
                <a:ea typeface="Arial Unicode MS" panose="020B0604020202020204" pitchFamily="34" charset="-128"/>
                <a:cs typeface="+mn-cs"/>
                <a:hlinkClick r:id="rId3"/>
              </a:rPr>
              <a:t>www.sap.com/copyright</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for</a:t>
            </a:r>
            <a:r>
              <a:rPr lang="de-DE" sz="800" kern="1200" dirty="0">
                <a:solidFill>
                  <a:schemeClr val="tx1"/>
                </a:solidFill>
                <a:latin typeface="Arial"/>
                <a:ea typeface="Arial Unicode MS" panose="020B0604020202020204" pitchFamily="34" charset="-128"/>
                <a:cs typeface="+mn-cs"/>
              </a:rPr>
              <a:t> additional </a:t>
            </a:r>
            <a:r>
              <a:rPr lang="de-DE" sz="800" kern="1200" dirty="0" err="1">
                <a:solidFill>
                  <a:schemeClr val="tx1"/>
                </a:solidFill>
                <a:latin typeface="Arial"/>
                <a:ea typeface="Arial Unicode MS" panose="020B0604020202020204" pitchFamily="34" charset="-128"/>
                <a:cs typeface="+mn-cs"/>
              </a:rPr>
              <a:t>trademark</a:t>
            </a:r>
            <a:r>
              <a:rPr lang="de-DE" sz="800" kern="1200" dirty="0">
                <a:solidFill>
                  <a:schemeClr val="tx1"/>
                </a:solidFill>
                <a:latin typeface="Arial"/>
                <a:ea typeface="Arial Unicode MS" panose="020B0604020202020204" pitchFamily="34" charset="-128"/>
                <a:cs typeface="+mn-cs"/>
              </a:rPr>
              <a:t> </a:t>
            </a:r>
            <a:r>
              <a:rPr lang="de-DE" sz="800" kern="1200" dirty="0" err="1">
                <a:solidFill>
                  <a:schemeClr val="tx1"/>
                </a:solidFill>
                <a:latin typeface="Arial"/>
                <a:ea typeface="Arial Unicode MS" panose="020B0604020202020204" pitchFamily="34" charset="-128"/>
                <a:cs typeface="+mn-cs"/>
              </a:rPr>
              <a:t>information</a:t>
            </a:r>
            <a:r>
              <a:rPr lang="de-DE" sz="800" kern="1200" dirty="0">
                <a:solidFill>
                  <a:schemeClr val="tx1"/>
                </a:solidFill>
                <a:latin typeface="Arial"/>
                <a:ea typeface="Arial Unicode MS" panose="020B0604020202020204" pitchFamily="34" charset="-128"/>
                <a:cs typeface="+mn-cs"/>
              </a:rPr>
              <a:t> and </a:t>
            </a:r>
            <a:r>
              <a:rPr lang="de-DE" sz="800" kern="1200" dirty="0" err="1">
                <a:solidFill>
                  <a:schemeClr val="tx1"/>
                </a:solidFill>
                <a:latin typeface="Arial"/>
                <a:ea typeface="Arial Unicode MS" panose="020B0604020202020204" pitchFamily="34" charset="-128"/>
                <a:cs typeface="+mn-cs"/>
              </a:rPr>
              <a:t>notices</a:t>
            </a:r>
            <a:r>
              <a:rPr lang="de-DE" sz="800" kern="1200" dirty="0">
                <a:solidFill>
                  <a:schemeClr val="tx1"/>
                </a:solidFill>
                <a:latin typeface="Arial"/>
                <a:ea typeface="Arial Unicode MS" panose="020B0604020202020204" pitchFamily="34" charset="-128"/>
                <a:cs typeface="+mn-cs"/>
              </a:rPr>
              <a:t>.</a:t>
            </a:r>
          </a:p>
        </p:txBody>
      </p:sp>
      <p:sp>
        <p:nvSpPr>
          <p:cNvPr id="44" name="www.sap.com - contact SAP link">
            <a:hlinkClick r:id="rId4" tooltip="www.sap.com/contactsap"/>
          </p:cNvPr>
          <p:cNvSpPr txBox="1"/>
          <p:nvPr userDrawn="1"/>
        </p:nvSpPr>
        <p:spPr bwMode="black">
          <a:xfrm>
            <a:off x="503238" y="2461398"/>
            <a:ext cx="221539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1" kern="1200" dirty="0">
                <a:solidFill>
                  <a:schemeClr val="accent1"/>
                </a:solidFill>
                <a:latin typeface="Arial"/>
                <a:ea typeface="Arial Unicode MS" panose="020B0604020202020204" pitchFamily="34" charset="-128"/>
                <a:cs typeface="+mn-cs"/>
              </a:rPr>
              <a:t>www.sap.com</a:t>
            </a:r>
            <a:r>
              <a:rPr lang="de-DE" sz="1100" b="1" kern="1200" dirty="0">
                <a:solidFill>
                  <a:schemeClr val="tx1"/>
                </a:solidFill>
                <a:latin typeface="Arial"/>
                <a:ea typeface="Arial Unicode MS" panose="020B0604020202020204" pitchFamily="34" charset="-128"/>
                <a:cs typeface="+mn-cs"/>
              </a:rPr>
              <a:t>/contactsap</a:t>
            </a:r>
          </a:p>
        </p:txBody>
      </p:sp>
      <p:pic>
        <p:nvPicPr>
          <p:cNvPr id="18"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0"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1"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2"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43" name="Follow all of SAP"/>
          <p:cNvSpPr txBox="1"/>
          <p:nvPr userDrawn="1"/>
        </p:nvSpPr>
        <p:spPr bwMode="black">
          <a:xfrm>
            <a:off x="503238"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dirty="0">
                <a:solidFill>
                  <a:schemeClr val="tx1"/>
                </a:solidFill>
                <a:latin typeface="Arial"/>
                <a:ea typeface="Arial Unicode MS" panose="020B0604020202020204" pitchFamily="34" charset="-128"/>
                <a:cs typeface="+mn-cs"/>
              </a:rPr>
              <a:t>Follow </a:t>
            </a:r>
            <a:r>
              <a:rPr lang="de-DE" sz="1100" b="0" kern="1200" dirty="0" err="1">
                <a:solidFill>
                  <a:schemeClr val="tx1"/>
                </a:solidFill>
                <a:latin typeface="Arial"/>
                <a:ea typeface="Arial Unicode MS" panose="020B0604020202020204" pitchFamily="34" charset="-128"/>
                <a:cs typeface="+mn-cs"/>
              </a:rPr>
              <a:t>us</a:t>
            </a:r>
            <a:endParaRPr lang="de-DE" sz="1100" b="0" kern="1200" dirty="0">
              <a:solidFill>
                <a:schemeClr val="tx1"/>
              </a:solidFill>
              <a:latin typeface="Arial"/>
              <a:ea typeface="Arial Unicode MS" panose="020B0604020202020204" pitchFamily="34" charset="-128"/>
              <a:cs typeface="+mn-cs"/>
            </a:endParaRPr>
          </a:p>
        </p:txBody>
      </p:sp>
    </p:spTree>
    <p:extLst>
      <p:ext uri="{BB962C8B-B14F-4D97-AF65-F5344CB8AC3E}">
        <p14:creationId xmlns:p14="http://schemas.microsoft.com/office/powerpoint/2010/main" val="45192519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sp>
        <p:nvSpPr>
          <p:cNvPr id="11" name="Copyright information">
            <a:hlinkClick r:id="rId2" tooltip="www.sap.com/contactsap"/>
          </p:cNvPr>
          <p:cNvSpPr txBox="1"/>
          <p:nvPr userDrawn="1"/>
        </p:nvSpPr>
        <p:spPr bwMode="black">
          <a:xfrm>
            <a:off x="503238" y="2461398"/>
            <a:ext cx="258064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1" kern="1200" dirty="0">
                <a:solidFill>
                  <a:schemeClr val="accent1"/>
                </a:solidFill>
                <a:latin typeface="Arial"/>
                <a:ea typeface="Arial Unicode MS" panose="020B0604020202020204" pitchFamily="34" charset="-128"/>
                <a:cs typeface="+mn-cs"/>
              </a:rPr>
              <a:t>www.sap.com/germany</a:t>
            </a:r>
            <a:r>
              <a:rPr lang="de-DE" sz="1100" b="1" kern="1200" dirty="0">
                <a:solidFill>
                  <a:schemeClr val="tx1"/>
                </a:solidFill>
                <a:latin typeface="Arial"/>
                <a:ea typeface="Arial Unicode MS" panose="020B0604020202020204" pitchFamily="34" charset="-128"/>
                <a:cs typeface="+mn-cs"/>
              </a:rPr>
              <a:t>/contactsap</a:t>
            </a:r>
          </a:p>
        </p:txBody>
      </p:sp>
      <p:pic>
        <p:nvPicPr>
          <p:cNvPr id="17" name="SAP Logo" descr="SAP Logo" title="SAP Logo"/>
          <p:cNvPicPr>
            <a:picLocks noChangeAspect="1"/>
          </p:cNvPicPr>
          <p:nvPr userDrawn="1"/>
        </p:nvPicPr>
        <p:blipFill>
          <a:blip r:embed="rId3"/>
          <a:stretch>
            <a:fillRect/>
          </a:stretch>
        </p:blipFill>
        <p:spPr>
          <a:xfrm>
            <a:off x="9725565" y="5994000"/>
            <a:ext cx="1963635" cy="360000"/>
          </a:xfrm>
          <a:prstGeom prst="rect">
            <a:avLst/>
          </a:prstGeom>
        </p:spPr>
      </p:pic>
      <p:sp>
        <p:nvSpPr>
          <p:cNvPr id="32" name="Copyright information-German"/>
          <p:cNvSpPr txBox="1"/>
          <p:nvPr userDrawn="1"/>
        </p:nvSpPr>
        <p:spPr bwMode="black">
          <a:xfrm>
            <a:off x="503998" y="2645292"/>
            <a:ext cx="6076808"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800" b="0" noProof="0" dirty="0"/>
              <a:t>© 2019 SAP SE oder ein SAP-Konzernunternehmen. Alle Rechte vorbehalten.</a:t>
            </a:r>
            <a:endParaRPr lang="de-DE" sz="800" kern="0" dirty="0">
              <a:ea typeface="Arial Unicode MS" pitchFamily="34" charset="-128"/>
              <a:cs typeface="Arial Unicode MS" pitchFamily="34" charset="-128"/>
            </a:endParaRPr>
          </a:p>
          <a:p>
            <a:pPr>
              <a:spcBef>
                <a:spcPts val="600"/>
              </a:spcBef>
            </a:pPr>
            <a:r>
              <a:rPr lang="de-DE" sz="8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dirty="0">
                <a:solidFill>
                  <a:schemeClr val="tx1"/>
                </a:solidFill>
                <a:effectLst/>
                <a:latin typeface="Arial"/>
                <a:ea typeface="+mn-ea"/>
                <a:cs typeface="+mn-cs"/>
              </a:rPr>
              <a:t> </a:t>
            </a:r>
            <a:r>
              <a:rPr lang="de-DE" sz="800" kern="1200" noProof="0" dirty="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dirty="0">
                <a:solidFill>
                  <a:schemeClr val="tx1"/>
                </a:solidFill>
                <a:effectLst/>
                <a:latin typeface="Arial"/>
                <a:ea typeface="+mn-ea"/>
                <a:cs typeface="+mn-cs"/>
              </a:rPr>
              <a:t>Zusätzliche Informationen zur Marke und Vermerke finden Sie auf der Seite </a:t>
            </a:r>
            <a:r>
              <a:rPr lang="de-DE" sz="800" kern="1200" noProof="0" dirty="0">
                <a:solidFill>
                  <a:schemeClr val="tx1"/>
                </a:solidFill>
                <a:effectLst/>
                <a:latin typeface="Arial"/>
                <a:ea typeface="+mn-ea"/>
                <a:cs typeface="+mn-cs"/>
                <a:hlinkClick r:id="rId4"/>
              </a:rPr>
              <a:t>www.sap.com/corporate/de/legal/copyright.html</a:t>
            </a:r>
            <a:r>
              <a:rPr lang="de-DE" sz="800" kern="1200" noProof="0" dirty="0">
                <a:solidFill>
                  <a:schemeClr val="tx1"/>
                </a:solidFill>
                <a:effectLst/>
                <a:latin typeface="Arial"/>
                <a:ea typeface="+mn-ea"/>
                <a:cs typeface="+mn-cs"/>
              </a:rPr>
              <a:t>.</a:t>
            </a:r>
          </a:p>
        </p:txBody>
      </p:sp>
      <p:pic>
        <p:nvPicPr>
          <p:cNvPr id="26"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7"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8"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9"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20" name="SAP folgen auf"/>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noProof="0" dirty="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911862759"/>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914638" y="838200"/>
            <a:ext cx="10365899" cy="369332"/>
          </a:xfrm>
        </p:spPr>
        <p:txBody>
          <a:bodyPr/>
          <a:lstStyle/>
          <a:p>
            <a:r>
              <a:rPr lang="de-DE" dirty="0"/>
              <a:t>Titelmasterformat durch Klicken bearbeiten</a:t>
            </a:r>
          </a:p>
        </p:txBody>
      </p:sp>
      <p:sp>
        <p:nvSpPr>
          <p:cNvPr id="3" name="Textplatzhalter 2"/>
          <p:cNvSpPr>
            <a:spLocks noGrp="1"/>
          </p:cNvSpPr>
          <p:nvPr>
            <p:ph type="body" sz="half" idx="1" hasCustomPrompt="1"/>
          </p:nvPr>
        </p:nvSpPr>
        <p:spPr>
          <a:xfrm>
            <a:off x="914638" y="1981200"/>
            <a:ext cx="5081323" cy="41148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hasCustomPrompt="1"/>
          </p:nvPr>
        </p:nvSpPr>
        <p:spPr>
          <a:xfrm>
            <a:off x="6199214" y="1981200"/>
            <a:ext cx="5081323" cy="41148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228349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113713247"/>
      </p:ext>
    </p:extLst>
  </p:cSld>
  <p:clrMapOvr>
    <a:masterClrMapping/>
  </p:clrMapOvr>
  <p:extLst>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Text - blue">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6523654"/>
      </p:ext>
    </p:extLst>
  </p:cSld>
  <p:clrMapOvr>
    <a:masterClrMapping/>
  </p:clrMapOvr>
  <p:extLst>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 blu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366177160"/>
      </p:ext>
    </p:extLst>
  </p:cSld>
  <p:clrMapOvr>
    <a:masterClrMapping/>
  </p:clrMapOvr>
  <p:extLst>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bg>
      <p:bgRef idx="1001">
        <a:schemeClr val="bg1"/>
      </p:bgRef>
    </p:bg>
    <p:spTree>
      <p:nvGrpSpPr>
        <p:cNvPr id="1" name=""/>
        <p:cNvGrpSpPr/>
        <p:nvPr/>
      </p:nvGrpSpPr>
      <p:grpSpPr>
        <a:xfrm>
          <a:off x="0" y="0"/>
          <a:ext cx="0" cy="0"/>
          <a:chOff x="0" y="0"/>
          <a:chExt cx="0" cy="0"/>
        </a:xfrm>
      </p:grpSpPr>
      <p:sp>
        <p:nvSpPr>
          <p:cNvPr id="7" name="Pictogram Placeholder"/>
          <p:cNvSpPr>
            <a:spLocks noGrp="1"/>
          </p:cNvSpPr>
          <p:nvPr>
            <p:ph type="pic" sz="quarter" idx="16"/>
          </p:nvPr>
        </p:nvSpPr>
        <p:spPr>
          <a:xfrm>
            <a:off x="6954855" y="963000"/>
            <a:ext cx="4932000" cy="4932000"/>
          </a:xfrm>
        </p:spPr>
        <p:txBody>
          <a:bodyPr/>
          <a:lstStyle/>
          <a:p>
            <a:r>
              <a:rPr lang="de-DE" dirty="0"/>
              <a:t>Click </a:t>
            </a:r>
            <a:r>
              <a:rPr lang="de-DE" dirty="0" err="1"/>
              <a:t>icon</a:t>
            </a:r>
            <a:r>
              <a:rPr lang="de-DE" dirty="0"/>
              <a:t> </a:t>
            </a:r>
            <a:r>
              <a:rPr lang="de-DE" dirty="0" err="1"/>
              <a:t>to</a:t>
            </a:r>
            <a:r>
              <a:rPr lang="de-DE" dirty="0"/>
              <a:t> </a:t>
            </a:r>
            <a:r>
              <a:rPr lang="de-DE" dirty="0" err="1"/>
              <a:t>add</a:t>
            </a:r>
            <a:r>
              <a:rPr lang="de-DE" dirty="0"/>
              <a:t> </a:t>
            </a:r>
            <a:r>
              <a:rPr lang="de-DE" dirty="0" err="1"/>
              <a:t>picture</a:t>
            </a:r>
            <a:endParaRPr lang="de-DE" dirty="0"/>
          </a:p>
        </p:txBody>
      </p:sp>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de-DE" sz="900" b="0" dirty="0"/>
              <a:t>PUBLIC</a:t>
            </a:r>
          </a:p>
        </p:txBody>
      </p:sp>
      <p:sp>
        <p:nvSpPr>
          <p:cNvPr id="6" name="Speaker"/>
          <p:cNvSpPr>
            <a:spLocks noGrp="1"/>
          </p:cNvSpPr>
          <p:nvPr userDrawn="1">
            <p:ph type="subTitle" idx="1" hasCustomPrompt="1"/>
          </p:nvPr>
        </p:nvSpPr>
        <p:spPr bwMode="black">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de-DE" dirty="0" err="1"/>
              <a:t>Speaker’s</a:t>
            </a:r>
            <a:r>
              <a:rPr lang="de-DE" dirty="0"/>
              <a:t>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de-DE" dirty="0" err="1"/>
              <a:t>Month</a:t>
            </a:r>
            <a:r>
              <a:rPr lang="de-DE" dirty="0"/>
              <a:t> 00, 2019</a:t>
            </a:r>
          </a:p>
        </p:txBody>
      </p:sp>
      <p:sp>
        <p:nvSpPr>
          <p:cNvPr id="8" name="Title 4"/>
          <p:cNvSpPr>
            <a:spLocks noGrp="1"/>
          </p:cNvSpPr>
          <p:nvPr>
            <p:ph type="title" hasCustomPrompt="1"/>
          </p:nvPr>
        </p:nvSpPr>
        <p:spPr>
          <a:xfrm>
            <a:off x="288001" y="2706317"/>
            <a:ext cx="6372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de-DE" sz="3600" dirty="0" err="1"/>
              <a:t>Presentation</a:t>
            </a:r>
            <a:r>
              <a:rPr lang="de-DE" sz="3600" dirty="0"/>
              <a:t> Title </a:t>
            </a:r>
            <a:br>
              <a:rPr lang="de-DE" sz="3600" dirty="0"/>
            </a:br>
            <a:r>
              <a:rPr lang="de-DE" sz="3600" dirty="0"/>
              <a:t>Goes </a:t>
            </a:r>
            <a:r>
              <a:rPr lang="de-DE" sz="3600" dirty="0" err="1"/>
              <a:t>Here</a:t>
            </a:r>
            <a:r>
              <a:rPr lang="de-DE" sz="3600" dirty="0"/>
              <a:t> and </a:t>
            </a:r>
            <a:r>
              <a:rPr lang="de-DE" sz="3600" dirty="0" err="1"/>
              <a:t>Here</a:t>
            </a:r>
            <a:r>
              <a:rPr lang="de-DE" sz="3600" dirty="0"/>
              <a:t>.</a:t>
            </a:r>
            <a:endParaRPr lang="de-DE" sz="3600" kern="0" dirty="0">
              <a:ea typeface="Arial Unicode MS" pitchFamily="34" charset="-128"/>
              <a:cs typeface="Arial Unicode MS" pitchFamily="34" charset="-128"/>
            </a:endParaRPr>
          </a:p>
        </p:txBody>
      </p:sp>
      <p:pic>
        <p:nvPicPr>
          <p:cNvPr id="9" name="SAP Logo" descr="SAP Logo" title="SAP Logo">
            <a:extLst>
              <a:ext uri="{FF2B5EF4-FFF2-40B4-BE49-F238E27FC236}">
                <a16:creationId xmlns:a16="http://schemas.microsoft.com/office/drawing/2014/main" id="{6E13D478-79B9-4DF0-A964-50C2206E25E8}"/>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30480462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pos="4196" userDrawn="1">
          <p15:clr>
            <a:srgbClr val="FBAE40"/>
          </p15:clr>
        </p15:guide>
        <p15:guide id="4" orient="horz" pos="2688" userDrawn="1">
          <p15:clr>
            <a:srgbClr val="FBAE40"/>
          </p15:clr>
        </p15:guide>
        <p15:guide id="5" orient="horz" pos="2335" userDrawn="1">
          <p15:clr>
            <a:srgbClr val="FBAE40"/>
          </p15:clr>
        </p15:guide>
        <p15:guide id="6" orient="horz" pos="2960" userDrawn="1">
          <p15:clr>
            <a:srgbClr val="FBAE40"/>
          </p15:clr>
        </p15:guide>
        <p15:guide id="7" orient="horz" pos="41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716000"/>
          </a:xfrm>
        </p:spPr>
        <p:txBody>
          <a:bodyPr>
            <a:norm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de-DE" dirty="0"/>
              <a:t>Agenda Item/</a:t>
            </a:r>
            <a:r>
              <a:rPr lang="de-DE" dirty="0" err="1"/>
              <a:t>Divider</a:t>
            </a:r>
            <a:r>
              <a:rPr lang="de-DE" dirty="0"/>
              <a:t> Headline</a:t>
            </a:r>
          </a:p>
          <a:p>
            <a:pPr lvl="1"/>
            <a:r>
              <a:rPr lang="de-DE" dirty="0"/>
              <a:t>Details</a:t>
            </a:r>
          </a:p>
        </p:txBody>
      </p:sp>
      <p:sp>
        <p:nvSpPr>
          <p:cNvPr id="3" name="Agenda title"/>
          <p:cNvSpPr>
            <a:spLocks noGrp="1"/>
          </p:cNvSpPr>
          <p:nvPr>
            <p:ph type="title" hasCustomPrompt="1"/>
          </p:nvPr>
        </p:nvSpPr>
        <p:spPr/>
        <p:txBody>
          <a:bodyPr/>
          <a:lstStyle>
            <a:lvl1pPr>
              <a:defRPr/>
            </a:lvl1pPr>
          </a:lstStyle>
          <a:p>
            <a:r>
              <a:rPr lang="de-DE" dirty="0"/>
              <a:t>Agenda</a:t>
            </a:r>
          </a:p>
        </p:txBody>
      </p:sp>
    </p:spTree>
    <p:extLst>
      <p:ext uri="{BB962C8B-B14F-4D97-AF65-F5344CB8AC3E}">
        <p14:creationId xmlns:p14="http://schemas.microsoft.com/office/powerpoint/2010/main" val="185936061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7364" userDrawn="1">
          <p15:clr>
            <a:srgbClr val="FBAE40"/>
          </p15:clr>
        </p15:guide>
        <p15:guide id="4" orient="horz" pos="316" userDrawn="1">
          <p15:clr>
            <a:srgbClr val="FBAE40"/>
          </p15:clr>
        </p15:guide>
        <p15:guide id="5" orient="horz" pos="551" userDrawn="1">
          <p15:clr>
            <a:srgbClr val="FBAE40"/>
          </p15:clr>
        </p15:guide>
        <p15:guide id="6" orient="horz" pos="39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4000" y="3090446"/>
            <a:ext cx="11185200" cy="677108"/>
          </a:xfrm>
        </p:spPr>
        <p:txBody>
          <a:bodyPr anchor="ctr" anchorCtr="0">
            <a:noAutofit/>
          </a:bodyPr>
          <a:lstStyle>
            <a:lvl1pPr>
              <a:defRPr sz="4400">
                <a:solidFill>
                  <a:schemeClr val="tx1"/>
                </a:solidFill>
                <a:latin typeface="+mj-lt"/>
              </a:defRPr>
            </a:lvl1pPr>
          </a:lstStyle>
          <a:p>
            <a:r>
              <a:rPr lang="de-DE" dirty="0" err="1"/>
              <a:t>Divider</a:t>
            </a:r>
            <a:r>
              <a:rPr lang="de-DE" dirty="0"/>
              <a:t> </a:t>
            </a:r>
            <a:r>
              <a:rPr lang="de-DE" dirty="0" err="1"/>
              <a:t>page</a:t>
            </a:r>
            <a:endParaRPr lang="de-DE" dirty="0"/>
          </a:p>
        </p:txBody>
      </p:sp>
    </p:spTree>
    <p:extLst>
      <p:ext uri="{BB962C8B-B14F-4D97-AF65-F5344CB8AC3E}">
        <p14:creationId xmlns:p14="http://schemas.microsoft.com/office/powerpoint/2010/main" val="41095278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317" userDrawn="1">
          <p15:clr>
            <a:srgbClr val="FBAE40"/>
          </p15:clr>
        </p15:guide>
        <p15:guide id="2" orient="horz" pos="2160" userDrawn="1">
          <p15:clr>
            <a:srgbClr val="FBAE40"/>
          </p15:clr>
        </p15:guide>
        <p15:guide id="3" pos="73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558" rtl="0" eaLnBrk="1" fontAlgn="auto" latinLnBrk="0" hangingPunct="1">
              <a:lnSpc>
                <a:spcPct val="100000"/>
              </a:lnSpc>
              <a:spcBef>
                <a:spcPts val="1200"/>
              </a:spcBef>
              <a:spcAft>
                <a:spcPts val="0"/>
              </a:spcAft>
              <a:buClr>
                <a:schemeClr val="accent1"/>
              </a:buClr>
              <a:buSzPct val="80000"/>
              <a:buFontTx/>
              <a:buNone/>
              <a:tabLst/>
              <a:defRPr/>
            </a:pPr>
            <a:r>
              <a:rPr lang="de-DE" dirty="0" err="1"/>
              <a:t>Placeholder</a:t>
            </a:r>
            <a:r>
              <a:rPr lang="de-DE" dirty="0"/>
              <a:t> </a:t>
            </a:r>
            <a:r>
              <a:rPr lang="de-DE" dirty="0" err="1"/>
              <a:t>for</a:t>
            </a:r>
            <a:r>
              <a:rPr lang="de-DE" dirty="0"/>
              <a:t> </a:t>
            </a:r>
            <a:r>
              <a:rPr lang="de-DE" dirty="0" err="1"/>
              <a:t>image</a:t>
            </a:r>
            <a:r>
              <a:rPr lang="de-DE" dirty="0"/>
              <a:t> and </a:t>
            </a:r>
            <a:r>
              <a:rPr lang="de-DE" dirty="0" err="1"/>
              <a:t>illustration</a:t>
            </a:r>
            <a:endParaRPr lang="de-DE" dirty="0"/>
          </a:p>
        </p:txBody>
      </p:sp>
      <p:sp>
        <p:nvSpPr>
          <p:cNvPr id="2" name="Divider text"/>
          <p:cNvSpPr>
            <a:spLocks noGrp="1"/>
          </p:cNvSpPr>
          <p:nvPr>
            <p:ph type="ctrTitle" hasCustomPrompt="1"/>
          </p:nvPr>
        </p:nvSpPr>
        <p:spPr bwMode="black">
          <a:xfrm>
            <a:off x="504000" y="1375046"/>
            <a:ext cx="11185200" cy="677108"/>
          </a:xfrm>
        </p:spPr>
        <p:txBody>
          <a:bodyPr anchor="t" anchorCtr="0">
            <a:noAutofit/>
          </a:bodyPr>
          <a:lstStyle>
            <a:lvl1pPr>
              <a:defRPr sz="4400">
                <a:solidFill>
                  <a:schemeClr val="tx1"/>
                </a:solidFill>
                <a:latin typeface="+mj-lt"/>
              </a:defRPr>
            </a:lvl1pPr>
          </a:lstStyle>
          <a:p>
            <a:r>
              <a:rPr lang="de-DE" dirty="0" err="1"/>
              <a:t>Divider</a:t>
            </a:r>
            <a:r>
              <a:rPr lang="de-DE" dirty="0"/>
              <a:t> </a:t>
            </a:r>
            <a:r>
              <a:rPr lang="de-DE" dirty="0" err="1"/>
              <a:t>page</a:t>
            </a:r>
            <a:endParaRPr lang="de-DE" dirty="0"/>
          </a:p>
        </p:txBody>
      </p:sp>
    </p:spTree>
    <p:extLst>
      <p:ext uri="{BB962C8B-B14F-4D97-AF65-F5344CB8AC3E}">
        <p14:creationId xmlns:p14="http://schemas.microsoft.com/office/powerpoint/2010/main" val="10089852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userDrawn="1">
          <p15:clr>
            <a:srgbClr val="FBAE40"/>
          </p15:clr>
        </p15:guide>
        <p15:guide id="2" pos="7364" userDrawn="1">
          <p15:clr>
            <a:srgbClr val="FBAE40"/>
          </p15:clr>
        </p15:guide>
        <p15:guide id="3" pos="317" userDrawn="1">
          <p15:clr>
            <a:srgbClr val="FBAE40"/>
          </p15:clr>
        </p15:guide>
        <p15:guide id="4" orient="horz" pos="865" userDrawn="1">
          <p15:clr>
            <a:srgbClr val="FBAE40"/>
          </p15:clr>
        </p15:guide>
        <p15:guide id="5" orient="horz" pos="129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pic>
        <p:nvPicPr>
          <p:cNvPr id="4" name="Picture 4">
            <a:extLst>
              <a:ext uri="{FF2B5EF4-FFF2-40B4-BE49-F238E27FC236}">
                <a16:creationId xmlns:a16="http://schemas.microsoft.com/office/drawing/2014/main" id="{E8D8A97D-6C32-4F48-859A-D415B7A933AA}"/>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2466743634"/>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7364" userDrawn="1">
          <p15:clr>
            <a:srgbClr val="FBAE40"/>
          </p15:clr>
        </p15:guide>
        <p15:guide id="4" orient="horz" pos="551" userDrawn="1">
          <p15:clr>
            <a:srgbClr val="FBAE40"/>
          </p15:clr>
        </p15:guide>
        <p15:guide id="5" orient="horz" pos="39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3"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pic>
        <p:nvPicPr>
          <p:cNvPr id="5" name="Picture 4">
            <a:extLst>
              <a:ext uri="{FF2B5EF4-FFF2-40B4-BE49-F238E27FC236}">
                <a16:creationId xmlns:a16="http://schemas.microsoft.com/office/drawing/2014/main" id="{80F489BC-45AA-4094-B7F5-3038C995607F}"/>
              </a:ext>
            </a:extLst>
          </p:cNvPr>
          <p:cNvPicPr>
            <a:picLocks noChangeAspect="1"/>
          </p:cNvPicPr>
          <p:nvPr userDrawn="1"/>
        </p:nvPicPr>
        <p:blipFill>
          <a:blip r:embed="rId2"/>
          <a:stretch>
            <a:fillRect/>
          </a:stretch>
        </p:blipFill>
        <p:spPr>
          <a:xfrm>
            <a:off x="10615326" y="311262"/>
            <a:ext cx="1075024" cy="562070"/>
          </a:xfrm>
          <a:prstGeom prst="rect">
            <a:avLst/>
          </a:prstGeom>
        </p:spPr>
      </p:pic>
    </p:spTree>
    <p:extLst>
      <p:ext uri="{BB962C8B-B14F-4D97-AF65-F5344CB8AC3E}">
        <p14:creationId xmlns:p14="http://schemas.microsoft.com/office/powerpoint/2010/main" val="2129332223"/>
      </p:ext>
    </p:extLst>
  </p:cSld>
  <p:clrMapOvr>
    <a:masterClrMapping/>
  </p:clrMapOvr>
  <p:extLst>
    <p:ext uri="{DCECCB84-F9BA-43D5-87BE-67443E8EF086}">
      <p15:sldGuideLst xmlns:p15="http://schemas.microsoft.com/office/powerpoint/2012/main">
        <p15:guide id="1" pos="316" userDrawn="1">
          <p15:clr>
            <a:srgbClr val="FBAE40"/>
          </p15:clr>
        </p15:guide>
        <p15:guide id="2" orient="horz" pos="3991" userDrawn="1">
          <p15:clr>
            <a:srgbClr val="FBAE40"/>
          </p15:clr>
        </p15:guide>
        <p15:guide id="3" pos="7364" userDrawn="1">
          <p15:clr>
            <a:srgbClr val="FBAE40"/>
          </p15:clr>
        </p15:guide>
        <p15:guide id="4" orient="horz" pos="318" userDrawn="1">
          <p15:clr>
            <a:srgbClr val="FBAE40"/>
          </p15:clr>
        </p15:guide>
        <p15:guide id="5" orient="horz" pos="552" userDrawn="1">
          <p15:clr>
            <a:srgbClr val="FBAE40"/>
          </p15:clr>
        </p15:guide>
        <p15:guide id="6" orient="horz" pos="10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2477" y="1620000"/>
            <a:ext cx="5328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4" name="Text placeholder - column 1"/>
          <p:cNvSpPr>
            <a:spLocks noGrp="1"/>
          </p:cNvSpPr>
          <p:nvPr>
            <p:ph type="body" sz="quarter" idx="10" hasCustomPrompt="1"/>
          </p:nvPr>
        </p:nvSpPr>
        <p:spPr>
          <a:xfrm>
            <a:off x="504000" y="1620000"/>
            <a:ext cx="5328000" cy="4716000"/>
          </a:xfrm>
        </p:spPr>
        <p:txBody>
          <a:bodyPr/>
          <a:lstStyle>
            <a:lvl1pPr>
              <a:defRPr/>
            </a:lvl1pPr>
          </a:lstStyle>
          <a:p>
            <a:pPr lvl="0"/>
            <a:r>
              <a:rPr lang="de-DE" noProof="0" dirty="0"/>
              <a:t>First </a:t>
            </a:r>
            <a:r>
              <a:rPr lang="de-DE" noProof="0" dirty="0" err="1"/>
              <a:t>level</a:t>
            </a:r>
            <a:endParaRPr lang="de-DE" noProof="0"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3" name="Title"/>
          <p:cNvSpPr>
            <a:spLocks noGrp="1"/>
          </p:cNvSpPr>
          <p:nvPr>
            <p:ph type="title" hasCustomPrompt="1"/>
          </p:nvPr>
        </p:nvSpPr>
        <p:spPr>
          <a:xfrm>
            <a:off x="504001" y="504000"/>
            <a:ext cx="11186476" cy="369332"/>
          </a:xfrm>
        </p:spPr>
        <p:txBody>
          <a:bodyPr/>
          <a:lstStyle/>
          <a:p>
            <a:r>
              <a:rPr lang="de-DE" noProof="0" dirty="0"/>
              <a:t>Insert </a:t>
            </a:r>
            <a:r>
              <a:rPr lang="de-DE" noProof="0" dirty="0" err="1"/>
              <a:t>page</a:t>
            </a:r>
            <a:r>
              <a:rPr lang="de-DE" noProof="0" dirty="0"/>
              <a:t> title (</a:t>
            </a:r>
            <a:r>
              <a:rPr lang="de-DE" noProof="0" dirty="0" err="1"/>
              <a:t>sentence</a:t>
            </a:r>
            <a:r>
              <a:rPr lang="de-DE" noProof="0" dirty="0"/>
              <a:t> </a:t>
            </a:r>
            <a:r>
              <a:rPr lang="de-DE" noProof="0" dirty="0" err="1"/>
              <a:t>case</a:t>
            </a:r>
            <a:r>
              <a:rPr lang="de-DE" noProof="0" dirty="0"/>
              <a:t>)</a:t>
            </a:r>
            <a:endParaRPr lang="de-DE" dirty="0"/>
          </a:p>
        </p:txBody>
      </p:sp>
    </p:spTree>
    <p:extLst>
      <p:ext uri="{BB962C8B-B14F-4D97-AF65-F5344CB8AC3E}">
        <p14:creationId xmlns:p14="http://schemas.microsoft.com/office/powerpoint/2010/main" val="2630481451"/>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7364" userDrawn="1">
          <p15:clr>
            <a:srgbClr val="FBAE40"/>
          </p15:clr>
        </p15:guide>
        <p15:guide id="4" pos="3674" userDrawn="1">
          <p15:clr>
            <a:srgbClr val="FBAE40"/>
          </p15:clr>
        </p15:guide>
        <p15:guide id="5" pos="4007" userDrawn="1">
          <p15:clr>
            <a:srgbClr val="FBAE40"/>
          </p15:clr>
        </p15:guide>
        <p15:guide id="6" orient="horz" pos="317" userDrawn="1">
          <p15:clr>
            <a:srgbClr val="FBAE40"/>
          </p15:clr>
        </p15:guide>
        <p15:guide id="7" orient="horz" pos="551" userDrawn="1">
          <p15:clr>
            <a:srgbClr val="FBAE40"/>
          </p15:clr>
        </p15:guide>
        <p15:guide id="8" orient="horz" pos="10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2023 GAAN - All rights reserved. </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
        <p:nvSpPr>
          <p:cNvPr id="5" name="MSIPCMContentMarking" descr="{&quot;HashCode&quot;:-867948802,&quot;Placement&quot;:&quot;Footer&quot;,&quot;Top&quot;:519.343,&quot;Left&quot;:0.0,&quot;SlideWidth&quot;:960,&quot;SlideHeight&quot;:540}">
            <a:extLst>
              <a:ext uri="{FF2B5EF4-FFF2-40B4-BE49-F238E27FC236}">
                <a16:creationId xmlns:a16="http://schemas.microsoft.com/office/drawing/2014/main" id="{866374E1-E0EE-4927-A8F8-E71282476F8F}"/>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fontAlgn="base">
              <a:spcBef>
                <a:spcPct val="0"/>
              </a:spcBef>
              <a:spcAft>
                <a:spcPct val="0"/>
              </a:spcAft>
              <a:buClr>
                <a:srgbClr val="F0AB00"/>
              </a:buClr>
              <a:buSzPct val="80000"/>
            </a:pPr>
            <a:r>
              <a:rPr lang="de-DE" sz="1000" kern="0">
                <a:solidFill>
                  <a:srgbClr val="000000"/>
                </a:solidFill>
                <a:latin typeface="Calibri" panose="020F0502020204030204" pitchFamily="34" charset="0"/>
                <a:ea typeface="Arial Unicode MS" pitchFamily="34" charset="-128"/>
                <a:cs typeface="Arial Unicode MS" pitchFamily="34" charset="-128"/>
              </a:rPr>
              <a:t>Public</a:t>
            </a:r>
            <a:endParaRPr lang="en-DE" sz="1000" kern="0" dirty="0" err="1">
              <a:solidFill>
                <a:srgbClr val="000000"/>
              </a:solidFill>
              <a:latin typeface="Calibri" panose="020F050202020403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5" r:id="rId3"/>
    <p:sldLayoutId id="2147483741" r:id="rId4"/>
    <p:sldLayoutId id="2147483765" r:id="rId5"/>
    <p:sldLayoutId id="2147483767" r:id="rId6"/>
    <p:sldLayoutId id="2147483743" r:id="rId7"/>
    <p:sldLayoutId id="2147483774" r:id="rId8"/>
    <p:sldLayoutId id="2147483745" r:id="rId9"/>
    <p:sldLayoutId id="2147483760" r:id="rId10"/>
    <p:sldLayoutId id="2147483768" r:id="rId11"/>
    <p:sldLayoutId id="2147483769" r:id="rId12"/>
    <p:sldLayoutId id="2147483770" r:id="rId13"/>
    <p:sldLayoutId id="2147483744" r:id="rId14"/>
    <p:sldLayoutId id="2147483757" r:id="rId15"/>
    <p:sldLayoutId id="2147483748" r:id="rId16"/>
    <p:sldLayoutId id="2147483771" r:id="rId17"/>
    <p:sldLayoutId id="2147483763" r:id="rId18"/>
    <p:sldLayoutId id="2147483751" r:id="rId19"/>
    <p:sldLayoutId id="2147483756" r:id="rId20"/>
    <p:sldLayoutId id="2147483740" r:id="rId21"/>
    <p:sldLayoutId id="2147483754" r:id="rId22"/>
    <p:sldLayoutId id="2147483755" r:id="rId23"/>
    <p:sldLayoutId id="2147483801" r:id="rId24"/>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195A"/>
        </a:solidFill>
        <a:effectLst/>
      </p:bgPr>
    </p:bg>
    <p:spTree>
      <p:nvGrpSpPr>
        <p:cNvPr id="1" name=""/>
        <p:cNvGrpSpPr/>
        <p:nvPr/>
      </p:nvGrpSpPr>
      <p:grpSpPr>
        <a:xfrm>
          <a:off x="0" y="0"/>
          <a:ext cx="0" cy="0"/>
          <a:chOff x="0" y="0"/>
          <a:chExt cx="0" cy="0"/>
        </a:xfrm>
      </p:grpSpPr>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
        <p:nvSpPr>
          <p:cNvPr id="13" name="Slide number">
            <a:extLst>
              <a:ext uri="{FF2B5EF4-FFF2-40B4-BE49-F238E27FC236}">
                <a16:creationId xmlns:a16="http://schemas.microsoft.com/office/drawing/2014/main" id="{6F6D7778-F272-4F12-ADD2-8AE6FF10DDDC}"/>
              </a:ext>
            </a:extLst>
          </p:cNvP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5" name="Copyright">
            <a:extLst>
              <a:ext uri="{FF2B5EF4-FFF2-40B4-BE49-F238E27FC236}">
                <a16:creationId xmlns:a16="http://schemas.microsoft.com/office/drawing/2014/main" id="{A507F817-5D47-4500-8930-FF4D058FA111}"/>
              </a:ext>
            </a:extLst>
          </p:cNvPr>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2019 </a:t>
            </a:r>
            <a:r>
              <a:rPr lang="en-US" sz="600" noProof="0" dirty="0" err="1">
                <a:solidFill>
                  <a:schemeClr val="tx1"/>
                </a:solidFill>
              </a:rPr>
              <a:t>GAAN</a:t>
            </a:r>
            <a:r>
              <a:rPr lang="en-US" sz="600" noProof="0" dirty="0">
                <a:solidFill>
                  <a:schemeClr val="tx1"/>
                </a:solidFill>
              </a:rPr>
              <a:t> - All rights reserved.  </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5" name="MSIPCMContentMarking" descr="{&quot;HashCode&quot;:-867948802,&quot;Placement&quot;:&quot;Footer&quot;,&quot;Top&quot;:519.343,&quot;Left&quot;:0.0,&quot;SlideWidth&quot;:960,&quot;SlideHeight&quot;:540}">
            <a:extLst>
              <a:ext uri="{FF2B5EF4-FFF2-40B4-BE49-F238E27FC236}">
                <a16:creationId xmlns:a16="http://schemas.microsoft.com/office/drawing/2014/main" id="{0677CDD9-265F-4C4F-AEEF-D16042D9FA18}"/>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fontAlgn="base">
              <a:spcBef>
                <a:spcPct val="0"/>
              </a:spcBef>
              <a:spcAft>
                <a:spcPct val="0"/>
              </a:spcAft>
              <a:buClr>
                <a:srgbClr val="F0AB00"/>
              </a:buClr>
              <a:buSzPct val="80000"/>
            </a:pPr>
            <a:r>
              <a:rPr lang="de-DE" sz="1000" kern="0">
                <a:solidFill>
                  <a:srgbClr val="000000"/>
                </a:solidFill>
                <a:latin typeface="Calibri" panose="020F0502020204030204" pitchFamily="34" charset="0"/>
                <a:ea typeface="Arial Unicode MS" pitchFamily="34" charset="-128"/>
                <a:cs typeface="Arial Unicode MS" pitchFamily="34" charset="-128"/>
              </a:rPr>
              <a:t>Public</a:t>
            </a:r>
            <a:endParaRPr lang="en-DE" sz="1000" kern="0" dirty="0" err="1">
              <a:solidFill>
                <a:srgbClr val="000000"/>
              </a:solidFill>
              <a:latin typeface="Calibri" panose="020F050202020403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031361106"/>
      </p:ext>
    </p:extLst>
  </p:cSld>
  <p:clrMap bg1="dk1" tx1="lt1" bg2="dk2" tx2="lt2" accent1="accent1" accent2="accent2" accent3="accent3" accent4="accent4" accent5="accent5" accent6="accent6" hlink="hlink" folHlink="folHlink"/>
  <p:sldLayoutIdLst>
    <p:sldLayoutId id="2147483789" r:id="rId1"/>
    <p:sldLayoutId id="2147483791" r:id="rId2"/>
    <p:sldLayoutId id="2147483798" r:id="rId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hyperlink" Target="mailto:alexander.straetz@unicredit.de" TargetMode="External"/><Relationship Id="rId13" Type="http://schemas.openxmlformats.org/officeDocument/2006/relationships/hyperlink" Target="mailto:Tobias.Lieb@unicredit.de" TargetMode="External"/><Relationship Id="rId3" Type="http://schemas.openxmlformats.org/officeDocument/2006/relationships/hyperlink" Target="mailto:Marcus.Gottschall@commerzbank.com" TargetMode="External"/><Relationship Id="rId7" Type="http://schemas.openxmlformats.org/officeDocument/2006/relationships/hyperlink" Target="mailto:Marc.fluss@allianz.de" TargetMode="External"/><Relationship Id="rId12" Type="http://schemas.openxmlformats.org/officeDocument/2006/relationships/hyperlink" Target="mailto:Christian.m.Schmidt@allianz.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Katrin.Trojer@siemens.com" TargetMode="External"/><Relationship Id="rId11" Type="http://schemas.openxmlformats.org/officeDocument/2006/relationships/hyperlink" Target="mailto:kerstin.staudinger@unicredit.de" TargetMode="External"/><Relationship Id="rId5" Type="http://schemas.openxmlformats.org/officeDocument/2006/relationships/hyperlink" Target="mailto:Martin.sacher@sap.com" TargetMode="External"/><Relationship Id="rId10" Type="http://schemas.openxmlformats.org/officeDocument/2006/relationships/hyperlink" Target="mailto:Alexander.Merx@atruvia.de" TargetMode="External"/><Relationship Id="rId4" Type="http://schemas.openxmlformats.org/officeDocument/2006/relationships/hyperlink" Target="mailto:Julia.schleicher@sap.com" TargetMode="External"/><Relationship Id="rId9" Type="http://schemas.openxmlformats.org/officeDocument/2006/relationships/hyperlink" Target="mailto:Arndt.Hackenholt@atruvia.de" TargetMode="External"/><Relationship Id="rId14" Type="http://schemas.openxmlformats.org/officeDocument/2006/relationships/hyperlink" Target="mailto:chaas@deloitte.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bwMode="gray">
          <a:xfrm>
            <a:off x="23750" y="23750"/>
            <a:ext cx="1258785" cy="5581403"/>
          </a:xfrm>
          <a:prstGeom prst="rect">
            <a:avLst/>
          </a:prstGeom>
          <a:solidFill>
            <a:schemeClr val="bg1">
              <a:lumMod val="95000"/>
            </a:schemeClr>
          </a:solidFill>
          <a:ln w="25400" algn="ctr">
            <a:solidFill>
              <a:schemeClr val="bg1">
                <a:lumMod val="95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de-DE"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 name="Titel 1"/>
          <p:cNvSpPr>
            <a:spLocks noGrp="1"/>
          </p:cNvSpPr>
          <p:nvPr>
            <p:ph type="title"/>
          </p:nvPr>
        </p:nvSpPr>
        <p:spPr>
          <a:xfrm>
            <a:off x="530226" y="373731"/>
            <a:ext cx="3668394" cy="553998"/>
          </a:xfrm>
        </p:spPr>
        <p:txBody>
          <a:bodyPr/>
          <a:lstStyle/>
          <a:p>
            <a:pPr defTabSz="1219170"/>
            <a:r>
              <a:rPr lang="de-DE" sz="3600" dirty="0">
                <a:solidFill>
                  <a:schemeClr val="tx2"/>
                </a:solidFill>
                <a:latin typeface="+mn-lt"/>
                <a:ea typeface="+mn-ea"/>
                <a:cs typeface="+mn-cs"/>
              </a:rPr>
              <a:t>GAAN Experten</a:t>
            </a:r>
          </a:p>
        </p:txBody>
      </p:sp>
      <p:sp>
        <p:nvSpPr>
          <p:cNvPr id="14" name="TextBox 6">
            <a:extLst>
              <a:ext uri="{FF2B5EF4-FFF2-40B4-BE49-F238E27FC236}">
                <a16:creationId xmlns:a16="http://schemas.microsoft.com/office/drawing/2014/main" id="{49CAC060-7B39-4867-9A5B-5CB7ACAA737F}"/>
              </a:ext>
            </a:extLst>
          </p:cNvPr>
          <p:cNvSpPr txBox="1"/>
          <p:nvPr/>
        </p:nvSpPr>
        <p:spPr>
          <a:xfrm>
            <a:off x="617538" y="1831707"/>
            <a:ext cx="10977562" cy="276999"/>
          </a:xfrm>
          <a:prstGeom prst="rect">
            <a:avLst/>
          </a:prstGeom>
          <a:noFill/>
        </p:spPr>
        <p:txBody>
          <a:bodyPr wrap="square" lIns="0" tIns="0" rIns="0" bIns="0" rtlCol="0">
            <a:spAutoFit/>
          </a:bodyPr>
          <a:lstStyle/>
          <a:p>
            <a:pPr algn="just" fontAlgn="base">
              <a:spcBef>
                <a:spcPct val="50000"/>
              </a:spcBef>
              <a:spcAft>
                <a:spcPct val="0"/>
              </a:spcAft>
              <a:buClr>
                <a:srgbClr val="F0AB00"/>
              </a:buClr>
              <a:buSzPct val="80000"/>
            </a:pPr>
            <a:endParaRPr lang="de-DE" sz="1800" kern="0" dirty="0">
              <a:ea typeface="Arial Unicode MS" pitchFamily="34" charset="-128"/>
            </a:endParaRPr>
          </a:p>
        </p:txBody>
      </p:sp>
      <p:graphicFrame>
        <p:nvGraphicFramePr>
          <p:cNvPr id="5" name="Table 5">
            <a:extLst>
              <a:ext uri="{FF2B5EF4-FFF2-40B4-BE49-F238E27FC236}">
                <a16:creationId xmlns:a16="http://schemas.microsoft.com/office/drawing/2014/main" id="{F77D40AF-DBFE-4E0A-A842-A27969813C73}"/>
              </a:ext>
            </a:extLst>
          </p:cNvPr>
          <p:cNvGraphicFramePr>
            <a:graphicFrameLocks noGrp="1"/>
          </p:cNvGraphicFramePr>
          <p:nvPr>
            <p:extLst>
              <p:ext uri="{D42A27DB-BD31-4B8C-83A1-F6EECF244321}">
                <p14:modId xmlns:p14="http://schemas.microsoft.com/office/powerpoint/2010/main" val="957517993"/>
              </p:ext>
            </p:extLst>
          </p:nvPr>
        </p:nvGraphicFramePr>
        <p:xfrm>
          <a:off x="1576853" y="1403835"/>
          <a:ext cx="9890760" cy="3456000"/>
        </p:xfrm>
        <a:graphic>
          <a:graphicData uri="http://schemas.openxmlformats.org/drawingml/2006/table">
            <a:tbl>
              <a:tblPr firstRow="1" bandRow="1">
                <a:tableStyleId>{2D5ABB26-0587-4C30-8999-92F81FD0307C}</a:tableStyleId>
              </a:tblPr>
              <a:tblGrid>
                <a:gridCol w="3296920">
                  <a:extLst>
                    <a:ext uri="{9D8B030D-6E8A-4147-A177-3AD203B41FA5}">
                      <a16:colId xmlns:a16="http://schemas.microsoft.com/office/drawing/2014/main" val="2815584541"/>
                    </a:ext>
                  </a:extLst>
                </a:gridCol>
                <a:gridCol w="3296920">
                  <a:extLst>
                    <a:ext uri="{9D8B030D-6E8A-4147-A177-3AD203B41FA5}">
                      <a16:colId xmlns:a16="http://schemas.microsoft.com/office/drawing/2014/main" val="2123764603"/>
                    </a:ext>
                  </a:extLst>
                </a:gridCol>
                <a:gridCol w="3296920">
                  <a:extLst>
                    <a:ext uri="{9D8B030D-6E8A-4147-A177-3AD203B41FA5}">
                      <a16:colId xmlns:a16="http://schemas.microsoft.com/office/drawing/2014/main" val="4182112201"/>
                    </a:ext>
                  </a:extLst>
                </a:gridCol>
              </a:tblGrid>
              <a:tr h="864000">
                <a:tc>
                  <a:txBody>
                    <a:bodyPr/>
                    <a:lstStyle/>
                    <a:p>
                      <a:r>
                        <a:rPr lang="en-US" sz="1200" b="1" dirty="0">
                          <a:latin typeface="+mj-lt"/>
                        </a:rPr>
                        <a:t>Marcus Gottschall</a:t>
                      </a:r>
                    </a:p>
                    <a:p>
                      <a:r>
                        <a:rPr lang="en-US" sz="1200" dirty="0">
                          <a:latin typeface="+mj-lt"/>
                        </a:rPr>
                        <a:t>Commerzbank</a:t>
                      </a:r>
                    </a:p>
                    <a:p>
                      <a:r>
                        <a:rPr lang="en-US" sz="1200" dirty="0">
                          <a:latin typeface="+mj-lt"/>
                          <a:hlinkClick r:id="rId3"/>
                        </a:rPr>
                        <a:t>Marcus.Gottschall@commerzbank.com</a:t>
                      </a:r>
                      <a:r>
                        <a:rPr lang="en-US" sz="1200" dirty="0">
                          <a:latin typeface="+mj-lt"/>
                        </a:rPr>
                        <a:t> </a:t>
                      </a:r>
                      <a:endParaRPr lang="en-DE" sz="1200" dirty="0">
                        <a:latin typeface="+mj-lt"/>
                      </a:endParaRPr>
                    </a:p>
                  </a:txBody>
                  <a:tcPr>
                    <a:noFill/>
                  </a:tcPr>
                </a:tc>
                <a:tc>
                  <a:txBody>
                    <a:bodyPr/>
                    <a:lstStyle/>
                    <a:p>
                      <a:r>
                        <a:rPr lang="en-US" sz="1200" b="1" dirty="0">
                          <a:latin typeface="+mj-lt"/>
                        </a:rPr>
                        <a:t>Julia Schleicher</a:t>
                      </a:r>
                    </a:p>
                    <a:p>
                      <a:r>
                        <a:rPr lang="en-US" sz="1200" dirty="0">
                          <a:latin typeface="+mj-lt"/>
                        </a:rPr>
                        <a:t>SAP SE</a:t>
                      </a:r>
                    </a:p>
                    <a:p>
                      <a:r>
                        <a:rPr lang="en-US" sz="1200" dirty="0">
                          <a:latin typeface="+mj-lt"/>
                          <a:hlinkClick r:id="rId4">
                            <a:extLst>
                              <a:ext uri="{A12FA001-AC4F-418D-AE19-62706E023703}">
                                <ahyp:hlinkClr xmlns:ahyp="http://schemas.microsoft.com/office/drawing/2018/hyperlinkcolor" val="tx"/>
                              </a:ext>
                            </a:extLst>
                          </a:hlinkClick>
                        </a:rPr>
                        <a:t>Julia.schleicher@sap.com</a:t>
                      </a:r>
                      <a:endParaRPr lang="en-DE" sz="1200" dirty="0">
                        <a:latin typeface="+mj-lt"/>
                      </a:endParaRPr>
                    </a:p>
                  </a:txBody>
                  <a:tcPr>
                    <a:noFill/>
                  </a:tcPr>
                </a:tc>
                <a:tc>
                  <a:txBody>
                    <a:bodyPr/>
                    <a:lstStyle/>
                    <a:p>
                      <a:r>
                        <a:rPr lang="en-US" sz="1200" b="1" kern="1200" dirty="0">
                          <a:solidFill>
                            <a:schemeClr val="tx1"/>
                          </a:solidFill>
                          <a:latin typeface="+mn-lt"/>
                          <a:ea typeface="+mn-ea"/>
                          <a:cs typeface="+mn-cs"/>
                        </a:rPr>
                        <a:t>Martin Sacher</a:t>
                      </a:r>
                    </a:p>
                    <a:p>
                      <a:r>
                        <a:rPr lang="en-US" sz="1200" kern="1200" dirty="0">
                          <a:solidFill>
                            <a:schemeClr val="tx1"/>
                          </a:solidFill>
                          <a:latin typeface="+mn-lt"/>
                          <a:ea typeface="+mn-ea"/>
                          <a:cs typeface="+mn-cs"/>
                        </a:rPr>
                        <a:t>SAP SE</a:t>
                      </a:r>
                    </a:p>
                    <a:p>
                      <a:r>
                        <a:rPr lang="en-US" sz="1200" kern="1200" dirty="0">
                          <a:solidFill>
                            <a:schemeClr val="tx1"/>
                          </a:solidFill>
                          <a:latin typeface="+mn-lt"/>
                          <a:ea typeface="+mn-ea"/>
                          <a:cs typeface="+mn-cs"/>
                          <a:hlinkClick r:id="rId5"/>
                        </a:rPr>
                        <a:t>Martin.sacher@sap.com</a:t>
                      </a:r>
                      <a:endParaRPr lang="en-US" sz="1200" kern="1200" dirty="0">
                        <a:solidFill>
                          <a:schemeClr val="tx1"/>
                        </a:solidFill>
                        <a:latin typeface="+mn-lt"/>
                        <a:ea typeface="+mn-ea"/>
                        <a:cs typeface="+mn-cs"/>
                      </a:endParaRPr>
                    </a:p>
                    <a:p>
                      <a:endParaRPr lang="en-US" sz="1200" dirty="0">
                        <a:latin typeface="+mj-lt"/>
                      </a:endParaRPr>
                    </a:p>
                  </a:txBody>
                  <a:tcPr>
                    <a:noFill/>
                  </a:tcPr>
                </a:tc>
                <a:extLst>
                  <a:ext uri="{0D108BD9-81ED-4DB2-BD59-A6C34878D82A}">
                    <a16:rowId xmlns:a16="http://schemas.microsoft.com/office/drawing/2014/main" val="1568370195"/>
                  </a:ext>
                </a:extLst>
              </a:tr>
              <a:tr h="864000">
                <a:tc>
                  <a:txBody>
                    <a:bodyPr/>
                    <a:lstStyle/>
                    <a:p>
                      <a:r>
                        <a:rPr lang="en-US" sz="1200" b="1" dirty="0">
                          <a:latin typeface="+mj-lt"/>
                        </a:rPr>
                        <a:t>Katrin Trojer</a:t>
                      </a:r>
                    </a:p>
                    <a:p>
                      <a:r>
                        <a:rPr lang="en-US" sz="1200" dirty="0">
                          <a:latin typeface="+mj-lt"/>
                        </a:rPr>
                        <a:t>Siemens</a:t>
                      </a:r>
                    </a:p>
                    <a:p>
                      <a:r>
                        <a:rPr lang="en-US" sz="1200" dirty="0">
                          <a:latin typeface="+mj-lt"/>
                          <a:hlinkClick r:id="rId6"/>
                        </a:rPr>
                        <a:t>Katrin.Trojer@siemens.com</a:t>
                      </a:r>
                      <a:endParaRPr lang="en-DE" sz="1200" dirty="0">
                        <a:latin typeface="+mj-lt"/>
                      </a:endParaRPr>
                    </a:p>
                  </a:txBody>
                  <a:tcPr>
                    <a:noFill/>
                  </a:tcPr>
                </a:tc>
                <a:tc>
                  <a:txBody>
                    <a:bodyPr/>
                    <a:lstStyle/>
                    <a:p>
                      <a:r>
                        <a:rPr lang="en-US" sz="1200" b="1" dirty="0">
                          <a:latin typeface="+mj-lt"/>
                        </a:rPr>
                        <a:t>Marc Fluss</a:t>
                      </a:r>
                    </a:p>
                    <a:p>
                      <a:r>
                        <a:rPr lang="en-US" sz="1200" dirty="0">
                          <a:latin typeface="+mj-lt"/>
                        </a:rPr>
                        <a:t>Allianz</a:t>
                      </a:r>
                    </a:p>
                    <a:p>
                      <a:r>
                        <a:rPr lang="en-US" sz="1200" dirty="0">
                          <a:latin typeface="+mj-lt"/>
                          <a:hlinkClick r:id="rId7">
                            <a:extLst>
                              <a:ext uri="{A12FA001-AC4F-418D-AE19-62706E023703}">
                                <ahyp:hlinkClr xmlns:ahyp="http://schemas.microsoft.com/office/drawing/2018/hyperlinkcolor" val="tx"/>
                              </a:ext>
                            </a:extLst>
                          </a:hlinkClick>
                        </a:rPr>
                        <a:t>Marc.fluss@allianz.de</a:t>
                      </a:r>
                      <a:r>
                        <a:rPr lang="en-US" sz="1200" dirty="0">
                          <a:latin typeface="+mj-lt"/>
                        </a:rPr>
                        <a:t> </a:t>
                      </a:r>
                    </a:p>
                  </a:txBody>
                  <a:tcPr>
                    <a:noFill/>
                  </a:tcPr>
                </a:tc>
                <a:tc>
                  <a:txBody>
                    <a:bodyPr/>
                    <a:lstStyle/>
                    <a:p>
                      <a:r>
                        <a:rPr lang="en-US" sz="1200" b="1" dirty="0">
                          <a:solidFill>
                            <a:schemeClr val="tx1"/>
                          </a:solidFill>
                          <a:latin typeface="+mj-lt"/>
                        </a:rPr>
                        <a:t>Alexander Strätz</a:t>
                      </a:r>
                    </a:p>
                    <a:p>
                      <a:r>
                        <a:rPr lang="en-US" sz="1200" dirty="0" err="1">
                          <a:solidFill>
                            <a:schemeClr val="tx1"/>
                          </a:solidFill>
                          <a:latin typeface="+mj-lt"/>
                        </a:rPr>
                        <a:t>Hypovereinsbank</a:t>
                      </a:r>
                      <a:r>
                        <a:rPr lang="en-US" sz="1200" dirty="0">
                          <a:solidFill>
                            <a:schemeClr val="tx1"/>
                          </a:solidFill>
                          <a:latin typeface="+mj-lt"/>
                        </a:rPr>
                        <a:t> – </a:t>
                      </a:r>
                      <a:r>
                        <a:rPr lang="en-US" sz="1200" dirty="0" err="1">
                          <a:solidFill>
                            <a:schemeClr val="tx1"/>
                          </a:solidFill>
                          <a:latin typeface="+mj-lt"/>
                        </a:rPr>
                        <a:t>Unicredit</a:t>
                      </a:r>
                      <a:endParaRPr lang="en-US" sz="1200" dirty="0">
                        <a:solidFill>
                          <a:schemeClr val="tx1"/>
                        </a:solidFill>
                        <a:latin typeface="+mj-lt"/>
                      </a:endParaRPr>
                    </a:p>
                    <a:p>
                      <a:pPr marL="0" algn="l" defTabSz="1088558" rtl="0" eaLnBrk="1" latinLnBrk="0" hangingPunct="1"/>
                      <a:r>
                        <a:rPr lang="de-DE" sz="1200" kern="1200" dirty="0">
                          <a:solidFill>
                            <a:schemeClr val="tx1"/>
                          </a:solidFill>
                          <a:latin typeface="+mn-lt"/>
                          <a:ea typeface="+mn-ea"/>
                          <a:cs typeface="+mn-cs"/>
                          <a:hlinkClick r:id="rId8">
                            <a:extLst>
                              <a:ext uri="{A12FA001-AC4F-418D-AE19-62706E023703}">
                                <ahyp:hlinkClr xmlns:ahyp="http://schemas.microsoft.com/office/drawing/2018/hyperlinkcolor" val="tx"/>
                              </a:ext>
                            </a:extLst>
                          </a:hlinkClick>
                        </a:rPr>
                        <a:t>alexander.straetz@unicredit.de</a:t>
                      </a:r>
                      <a:endParaRPr lang="en-DE" sz="1200" kern="1200" dirty="0">
                        <a:solidFill>
                          <a:schemeClr val="tx1"/>
                        </a:solidFill>
                        <a:latin typeface="+mn-lt"/>
                        <a:ea typeface="+mn-ea"/>
                        <a:cs typeface="+mn-cs"/>
                      </a:endParaRPr>
                    </a:p>
                  </a:txBody>
                  <a:tcPr>
                    <a:noFill/>
                  </a:tcPr>
                </a:tc>
                <a:extLst>
                  <a:ext uri="{0D108BD9-81ED-4DB2-BD59-A6C34878D82A}">
                    <a16:rowId xmlns:a16="http://schemas.microsoft.com/office/drawing/2014/main" val="813675311"/>
                  </a:ext>
                </a:extLst>
              </a:tr>
              <a:tr h="864000">
                <a:tc>
                  <a:txBody>
                    <a:bodyPr/>
                    <a:lstStyle/>
                    <a:p>
                      <a:r>
                        <a:rPr lang="en-US" sz="1200" b="1" dirty="0">
                          <a:latin typeface="+mj-lt"/>
                        </a:rPr>
                        <a:t>Arndt Hackenholt</a:t>
                      </a:r>
                    </a:p>
                    <a:p>
                      <a:r>
                        <a:rPr lang="en-US" sz="1200" dirty="0" err="1">
                          <a:latin typeface="+mj-lt"/>
                        </a:rPr>
                        <a:t>Atruvia</a:t>
                      </a:r>
                      <a:r>
                        <a:rPr lang="en-US" sz="1200" dirty="0">
                          <a:latin typeface="+mj-lt"/>
                        </a:rPr>
                        <a:t> AG (</a:t>
                      </a:r>
                      <a:r>
                        <a:rPr lang="en-US" sz="1200" dirty="0" err="1">
                          <a:latin typeface="+mj-lt"/>
                        </a:rPr>
                        <a:t>ehem</a:t>
                      </a:r>
                      <a:r>
                        <a:rPr lang="en-US" sz="1200" dirty="0">
                          <a:latin typeface="+mj-lt"/>
                        </a:rPr>
                        <a:t>. Fiducia GAD IT)</a:t>
                      </a:r>
                    </a:p>
                    <a:p>
                      <a:r>
                        <a:rPr lang="en-US" sz="1200" dirty="0">
                          <a:latin typeface="+mj-lt"/>
                          <a:hlinkClick r:id="rId9"/>
                        </a:rPr>
                        <a:t>Arndt.Hackenholt@atruvia.de</a:t>
                      </a:r>
                      <a:endParaRPr lang="en-DE" sz="1200" dirty="0">
                        <a:latin typeface="+mj-lt"/>
                      </a:endParaRPr>
                    </a:p>
                  </a:txBody>
                  <a:tcPr>
                    <a:noFill/>
                  </a:tcPr>
                </a:tc>
                <a:tc>
                  <a:txBody>
                    <a:bodyPr/>
                    <a:lstStyle/>
                    <a:p>
                      <a:r>
                        <a:rPr lang="en-US" sz="1200" b="1" dirty="0">
                          <a:latin typeface="+mj-lt"/>
                        </a:rPr>
                        <a:t>Alexander Merx</a:t>
                      </a:r>
                    </a:p>
                    <a:p>
                      <a:r>
                        <a:rPr lang="en-US" sz="1200" kern="1200" dirty="0" err="1">
                          <a:solidFill>
                            <a:schemeClr val="tx1"/>
                          </a:solidFill>
                          <a:latin typeface="+mn-lt"/>
                          <a:ea typeface="+mn-ea"/>
                          <a:cs typeface="+mn-cs"/>
                        </a:rPr>
                        <a:t>Atruvia</a:t>
                      </a:r>
                      <a:r>
                        <a:rPr lang="en-US" sz="1200" kern="1200" dirty="0">
                          <a:solidFill>
                            <a:schemeClr val="tx1"/>
                          </a:solidFill>
                          <a:latin typeface="+mn-lt"/>
                          <a:ea typeface="+mn-ea"/>
                          <a:cs typeface="+mn-cs"/>
                        </a:rPr>
                        <a:t> AG (</a:t>
                      </a:r>
                      <a:r>
                        <a:rPr lang="en-US" sz="1200" kern="1200" dirty="0" err="1">
                          <a:solidFill>
                            <a:schemeClr val="tx1"/>
                          </a:solidFill>
                          <a:latin typeface="+mn-lt"/>
                          <a:ea typeface="+mn-ea"/>
                          <a:cs typeface="+mn-cs"/>
                        </a:rPr>
                        <a:t>ehem</a:t>
                      </a:r>
                      <a:r>
                        <a:rPr lang="en-US" sz="1200" kern="1200" dirty="0">
                          <a:solidFill>
                            <a:schemeClr val="tx1"/>
                          </a:solidFill>
                          <a:latin typeface="+mn-lt"/>
                          <a:ea typeface="+mn-ea"/>
                          <a:cs typeface="+mn-cs"/>
                        </a:rPr>
                        <a:t>. Fiducia GAD IT)</a:t>
                      </a:r>
                    </a:p>
                    <a:p>
                      <a:r>
                        <a:rPr lang="en-US" sz="1200" dirty="0">
                          <a:latin typeface="+mj-lt"/>
                          <a:hlinkClick r:id="rId10"/>
                        </a:rPr>
                        <a:t>Alexander.Merx@atruvia.de</a:t>
                      </a:r>
                      <a:r>
                        <a:rPr lang="en-US" sz="1200" dirty="0">
                          <a:latin typeface="+mj-lt"/>
                        </a:rPr>
                        <a:t> </a:t>
                      </a:r>
                      <a:endParaRPr lang="en-DE" sz="1200" dirty="0">
                        <a:latin typeface="+mj-lt"/>
                      </a:endParaRPr>
                    </a:p>
                  </a:txBody>
                  <a:tcPr>
                    <a:noFill/>
                  </a:tcPr>
                </a:tc>
                <a:tc>
                  <a:txBody>
                    <a:bodyPr/>
                    <a:lstStyle/>
                    <a:p>
                      <a:r>
                        <a:rPr lang="en-US" sz="1200" b="1" dirty="0">
                          <a:solidFill>
                            <a:schemeClr val="tx1"/>
                          </a:solidFill>
                          <a:latin typeface="+mj-lt"/>
                        </a:rPr>
                        <a:t>Kerstin Staudinger</a:t>
                      </a:r>
                    </a:p>
                    <a:p>
                      <a:r>
                        <a:rPr lang="en-US" sz="1200" dirty="0" err="1">
                          <a:solidFill>
                            <a:schemeClr val="tx1"/>
                          </a:solidFill>
                          <a:latin typeface="+mj-lt"/>
                        </a:rPr>
                        <a:t>Hypovereinsbank</a:t>
                      </a:r>
                      <a:r>
                        <a:rPr lang="en-US" sz="1200" dirty="0">
                          <a:solidFill>
                            <a:schemeClr val="tx1"/>
                          </a:solidFill>
                          <a:latin typeface="+mj-lt"/>
                        </a:rPr>
                        <a:t> - </a:t>
                      </a:r>
                      <a:r>
                        <a:rPr lang="en-US" sz="1200" dirty="0" err="1">
                          <a:solidFill>
                            <a:schemeClr val="tx1"/>
                          </a:solidFill>
                          <a:latin typeface="+mj-lt"/>
                        </a:rPr>
                        <a:t>Unicredit</a:t>
                      </a:r>
                      <a:endParaRPr lang="en-US" sz="1200" dirty="0">
                        <a:solidFill>
                          <a:schemeClr val="tx1"/>
                        </a:solidFill>
                        <a:latin typeface="+mj-lt"/>
                      </a:endParaRPr>
                    </a:p>
                    <a:p>
                      <a:r>
                        <a:rPr lang="de-DE" sz="1200" u="sng" dirty="0">
                          <a:solidFill>
                            <a:schemeClr val="tx1"/>
                          </a:solidFill>
                          <a:effectLst/>
                          <a:latin typeface="+mj-lt"/>
                          <a:ea typeface="Calibri" panose="020F0502020204030204" pitchFamily="34" charset="0"/>
                          <a:hlinkClick r:id="rId11">
                            <a:extLst>
                              <a:ext uri="{A12FA001-AC4F-418D-AE19-62706E023703}">
                                <ahyp:hlinkClr xmlns:ahyp="http://schemas.microsoft.com/office/drawing/2018/hyperlinkcolor" val="tx"/>
                              </a:ext>
                            </a:extLst>
                          </a:hlinkClick>
                        </a:rPr>
                        <a:t>kerstin.staudinger@unicredit.de</a:t>
                      </a:r>
                      <a:endParaRPr lang="en-DE" sz="1200" dirty="0">
                        <a:solidFill>
                          <a:schemeClr val="tx1"/>
                        </a:solidFill>
                        <a:latin typeface="+mj-lt"/>
                      </a:endParaRPr>
                    </a:p>
                  </a:txBody>
                  <a:tcPr>
                    <a:noFill/>
                  </a:tcPr>
                </a:tc>
                <a:extLst>
                  <a:ext uri="{0D108BD9-81ED-4DB2-BD59-A6C34878D82A}">
                    <a16:rowId xmlns:a16="http://schemas.microsoft.com/office/drawing/2014/main" val="3901501048"/>
                  </a:ext>
                </a:extLst>
              </a:tr>
              <a:tr h="864000">
                <a:tc>
                  <a:txBody>
                    <a:bodyPr/>
                    <a:lstStyle/>
                    <a:p>
                      <a:r>
                        <a:rPr lang="en-US" sz="1200" b="1" dirty="0">
                          <a:latin typeface="+mj-lt"/>
                        </a:rPr>
                        <a:t>Christian Schmidt</a:t>
                      </a:r>
                    </a:p>
                    <a:p>
                      <a:r>
                        <a:rPr lang="en-US" sz="1200" dirty="0">
                          <a:latin typeface="+mj-lt"/>
                        </a:rPr>
                        <a:t>Allianz</a:t>
                      </a:r>
                    </a:p>
                    <a:p>
                      <a:r>
                        <a:rPr lang="en-US" sz="1200" dirty="0">
                          <a:latin typeface="+mj-lt"/>
                          <a:hlinkClick r:id="rId12"/>
                        </a:rPr>
                        <a:t>Christian.m.Schmidt@allianz.de</a:t>
                      </a:r>
                      <a:r>
                        <a:rPr lang="en-US" sz="1200" dirty="0">
                          <a:latin typeface="+mj-lt"/>
                        </a:rPr>
                        <a:t> </a:t>
                      </a:r>
                      <a:endParaRPr lang="en-DE" sz="1200" dirty="0">
                        <a:latin typeface="+mj-lt"/>
                      </a:endParaRPr>
                    </a:p>
                  </a:txBody>
                  <a:tcPr>
                    <a:noFill/>
                  </a:tcPr>
                </a:tc>
                <a:tc>
                  <a:txBody>
                    <a:bodyPr/>
                    <a:lstStyle/>
                    <a:p>
                      <a:r>
                        <a:rPr lang="en-US" sz="1200" b="1" kern="1200" dirty="0">
                          <a:solidFill>
                            <a:schemeClr val="tx1"/>
                          </a:solidFill>
                          <a:latin typeface="+mn-lt"/>
                          <a:ea typeface="+mn-ea"/>
                          <a:cs typeface="+mn-cs"/>
                        </a:rPr>
                        <a:t>Tobias Lieb</a:t>
                      </a:r>
                    </a:p>
                    <a:p>
                      <a:r>
                        <a:rPr lang="en-US" sz="1200" kern="1200" dirty="0" err="1">
                          <a:solidFill>
                            <a:schemeClr val="tx1"/>
                          </a:solidFill>
                          <a:latin typeface="+mn-lt"/>
                          <a:ea typeface="+mn-ea"/>
                          <a:cs typeface="+mn-cs"/>
                        </a:rPr>
                        <a:t>Hypovereinsbank</a:t>
                      </a:r>
                      <a:r>
                        <a:rPr lang="en-US" sz="1200" kern="1200" dirty="0">
                          <a:solidFill>
                            <a:schemeClr val="tx1"/>
                          </a:solidFill>
                          <a:latin typeface="+mn-lt"/>
                          <a:ea typeface="+mn-ea"/>
                          <a:cs typeface="+mn-cs"/>
                        </a:rPr>
                        <a:t> – </a:t>
                      </a:r>
                      <a:r>
                        <a:rPr lang="en-US" sz="1200" kern="1200" dirty="0" err="1">
                          <a:solidFill>
                            <a:schemeClr val="tx1"/>
                          </a:solidFill>
                          <a:latin typeface="+mn-lt"/>
                          <a:ea typeface="+mn-ea"/>
                          <a:cs typeface="+mn-cs"/>
                        </a:rPr>
                        <a:t>Unicredit</a:t>
                      </a:r>
                      <a:endParaRPr lang="en-US" sz="1200" kern="1200" dirty="0">
                        <a:solidFill>
                          <a:schemeClr val="tx1"/>
                        </a:solidFill>
                        <a:latin typeface="+mn-lt"/>
                        <a:ea typeface="+mn-ea"/>
                        <a:cs typeface="+mn-cs"/>
                      </a:endParaRPr>
                    </a:p>
                    <a:p>
                      <a:r>
                        <a:rPr lang="de-DE" sz="1200" u="sng" kern="1200" dirty="0">
                          <a:solidFill>
                            <a:srgbClr val="0563C1"/>
                          </a:solidFill>
                          <a:effectLst/>
                          <a:latin typeface="+mn-lt"/>
                          <a:ea typeface="Calibri" panose="020F0502020204030204" pitchFamily="34" charset="0"/>
                          <a:cs typeface="+mn-cs"/>
                          <a:hlinkClick r:id="rId13"/>
                        </a:rPr>
                        <a:t>Tobias.Lieb@unicredit.de</a:t>
                      </a:r>
                      <a:endParaRPr lang="en-US" sz="1200" kern="1200" dirty="0">
                        <a:solidFill>
                          <a:schemeClr val="tx1"/>
                        </a:solidFill>
                        <a:latin typeface="+mn-lt"/>
                        <a:ea typeface="+mn-ea"/>
                        <a:cs typeface="+mn-cs"/>
                      </a:endParaRPr>
                    </a:p>
                  </a:txBody>
                  <a:tcPr>
                    <a:noFill/>
                  </a:tcPr>
                </a:tc>
                <a:tc>
                  <a:txBody>
                    <a:bodyPr/>
                    <a:lstStyle/>
                    <a:p>
                      <a:r>
                        <a:rPr lang="en-US" sz="1200" b="1" kern="1200" dirty="0">
                          <a:solidFill>
                            <a:schemeClr val="tx1"/>
                          </a:solidFill>
                          <a:latin typeface="+mn-lt"/>
                          <a:ea typeface="+mn-ea"/>
                          <a:cs typeface="+mn-cs"/>
                        </a:rPr>
                        <a:t>Christian Haas</a:t>
                      </a:r>
                    </a:p>
                    <a:p>
                      <a:r>
                        <a:rPr lang="en-US" sz="1200" kern="1200" dirty="0">
                          <a:solidFill>
                            <a:schemeClr val="tx1"/>
                          </a:solidFill>
                          <a:latin typeface="+mn-lt"/>
                          <a:ea typeface="+mn-ea"/>
                          <a:cs typeface="+mn-cs"/>
                        </a:rPr>
                        <a:t>Deloitte</a:t>
                      </a:r>
                    </a:p>
                    <a:p>
                      <a:r>
                        <a:rPr lang="en-US" sz="1200" kern="1200" dirty="0">
                          <a:solidFill>
                            <a:schemeClr val="tx1"/>
                          </a:solidFill>
                          <a:latin typeface="+mn-lt"/>
                          <a:ea typeface="+mn-ea"/>
                          <a:cs typeface="+mn-cs"/>
                          <a:hlinkClick r:id="rId14"/>
                        </a:rPr>
                        <a:t>chaas@deloitte.de</a:t>
                      </a:r>
                      <a:r>
                        <a:rPr lang="en-US" sz="1200" kern="1200" dirty="0">
                          <a:solidFill>
                            <a:schemeClr val="tx1"/>
                          </a:solidFill>
                          <a:latin typeface="+mn-lt"/>
                          <a:ea typeface="+mn-ea"/>
                          <a:cs typeface="+mn-cs"/>
                        </a:rPr>
                        <a:t> </a:t>
                      </a:r>
                      <a:endParaRPr lang="en-DE" sz="1200" kern="1200" dirty="0">
                        <a:solidFill>
                          <a:schemeClr val="tx1"/>
                        </a:solidFill>
                        <a:latin typeface="+mn-lt"/>
                        <a:ea typeface="+mn-ea"/>
                        <a:cs typeface="+mn-cs"/>
                      </a:endParaRPr>
                    </a:p>
                    <a:p>
                      <a:endParaRPr lang="en-DE" sz="1200" dirty="0">
                        <a:latin typeface="+mj-lt"/>
                      </a:endParaRPr>
                    </a:p>
                  </a:txBody>
                  <a:tcPr>
                    <a:noFill/>
                  </a:tcPr>
                </a:tc>
                <a:extLst>
                  <a:ext uri="{0D108BD9-81ED-4DB2-BD59-A6C34878D82A}">
                    <a16:rowId xmlns:a16="http://schemas.microsoft.com/office/drawing/2014/main" val="2457830186"/>
                  </a:ext>
                </a:extLst>
              </a:tr>
            </a:tbl>
          </a:graphicData>
        </a:graphic>
      </p:graphicFrame>
    </p:spTree>
    <p:extLst>
      <p:ext uri="{BB962C8B-B14F-4D97-AF65-F5344CB8AC3E}">
        <p14:creationId xmlns:p14="http://schemas.microsoft.com/office/powerpoint/2010/main" val="174096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P 2019 16x9 white">
  <a:themeElements>
    <a:clrScheme name="SAP_colors_2018">
      <a:dk1>
        <a:srgbClr val="000000"/>
      </a:dk1>
      <a:lt1>
        <a:srgbClr val="FFFFFF"/>
      </a:lt1>
      <a:dk2>
        <a:srgbClr val="999999"/>
      </a:dk2>
      <a:lt2>
        <a:srgbClr val="CCCCCC"/>
      </a:lt2>
      <a:accent1>
        <a:srgbClr val="F0AB00"/>
      </a:accent1>
      <a:accent2>
        <a:srgbClr val="666666"/>
      </a:accent2>
      <a:accent3>
        <a:srgbClr val="008FD3"/>
      </a:accent3>
      <a:accent4>
        <a:srgbClr val="4FB81C"/>
      </a:accent4>
      <a:accent5>
        <a:srgbClr val="E35500"/>
      </a:accent5>
      <a:accent6>
        <a:srgbClr val="760A85"/>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Presentation1" id="{0F0DE4AE-4B25-4696-9992-64270CB37F61}" vid="{CFBF233B-4965-47F7-9E55-FF6B22350CE1}"/>
    </a:ext>
  </a:extLst>
</a:theme>
</file>

<file path=ppt/theme/theme2.xml><?xml version="1.0" encoding="utf-8"?>
<a:theme xmlns:a="http://schemas.openxmlformats.org/drawingml/2006/main" name="SAP 2019 16x9 blue">
  <a:themeElements>
    <a:clrScheme name="SAP_Colors2018 - blue">
      <a:dk1>
        <a:srgbClr val="00195A"/>
      </a:dk1>
      <a:lt1>
        <a:srgbClr val="FFFFFF"/>
      </a:lt1>
      <a:dk2>
        <a:srgbClr val="CCCCCC"/>
      </a:dk2>
      <a:lt2>
        <a:srgbClr val="999999"/>
      </a:lt2>
      <a:accent1>
        <a:srgbClr val="F0AB00"/>
      </a:accent1>
      <a:accent2>
        <a:srgbClr val="666666"/>
      </a:accent2>
      <a:accent3>
        <a:srgbClr val="0076CB"/>
      </a:accent3>
      <a:accent4>
        <a:srgbClr val="4FB81C"/>
      </a:accent4>
      <a:accent5>
        <a:srgbClr val="E35500"/>
      </a:accent5>
      <a:accent6>
        <a:srgbClr val="760A85"/>
      </a:accent6>
      <a:hlink>
        <a:srgbClr val="0076CB"/>
      </a:hlink>
      <a:folHlink>
        <a:srgbClr val="0076CB"/>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rot="0" spcFirstLastPara="0" vertOverflow="overflow" horzOverflow="overflow" vert="horz" wrap="square" lIns="90000" tIns="72000" rIns="90000" bIns="72000" numCol="1" spcCol="0" rtlCol="0" fromWordArt="0" anchor="ctr" anchorCtr="0" forceAA="0" compatLnSpc="1">
        <a:prstTxWarp prst="textNoShape">
          <a:avLst/>
        </a:prstTxWarp>
        <a:noAutofit/>
      </a:bodyP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Presentation1" id="{0F0DE4AE-4B25-4696-9992-64270CB37F61}" vid="{6003A77E-DEA4-4308-9E42-7BC45C17D642}"/>
    </a:ext>
  </a:extLst>
</a:theme>
</file>

<file path=ppt/theme/theme3.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47BD07CF050C4491132F4500B6E769" ma:contentTypeVersion="10" ma:contentTypeDescription="Create a new document." ma:contentTypeScope="" ma:versionID="55a3efcc7aa7979051edb02c6a1390bd">
  <xsd:schema xmlns:xsd="http://www.w3.org/2001/XMLSchema" xmlns:xs="http://www.w3.org/2001/XMLSchema" xmlns:p="http://schemas.microsoft.com/office/2006/metadata/properties" xmlns:ns2="06f78afe-bbd6-4967-addb-d757dedafbe3" xmlns:ns3="cf1a0c79-12fe-4e0c-9356-b135c0151188" targetNamespace="http://schemas.microsoft.com/office/2006/metadata/properties" ma:root="true" ma:fieldsID="f56f07d7da4df7decbdf01f784e787b4" ns2:_="" ns3:_="">
    <xsd:import namespace="06f78afe-bbd6-4967-addb-d757dedafbe3"/>
    <xsd:import namespace="cf1a0c79-12fe-4e0c-9356-b135c015118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78afe-bbd6-4967-addb-d757dedafb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7b3fb9d-ee0a-40a8-bd42-4026b75186d8"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1a0c79-12fe-4e0c-9356-b135c015118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bbd76a5-261f-4fe5-9228-6434a1b7bc79}" ma:internalName="TaxCatchAll" ma:showField="CatchAllData" ma:web="cf1a0c79-12fe-4e0c-9356-b135c015118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f1a0c79-12fe-4e0c-9356-b135c0151188" xsi:nil="true"/>
    <lcf76f155ced4ddcb4097134ff3c332f xmlns="06f78afe-bbd6-4967-addb-d757dedafbe3">
      <Terms xmlns="http://schemas.microsoft.com/office/infopath/2007/PartnerControls"/>
    </lcf76f155ced4ddcb4097134ff3c332f>
  </documentManagement>
</p:properties>
</file>

<file path=customXml/item4.xml><?xml version="1.0" encoding="utf-8"?>
<Application xmlns="http://www.sap.com/cof/powerpoint/application">
  <Version>2</Version>
  <Revision>2.8.800.96347</Revision>
</Application>
</file>

<file path=customXml/item5.xml><?xml version="1.0" encoding="utf-8"?>
<Application xmlns="http://www.sap.com/cof/ao/powerpoint/application">
  <com.sap.ip.bi.pioneer>
    <Version>4</Version>
    <AAO_Revision>2.8.800.96347</AAO_Revision>
    <RefreshOnOpen>False</RefreshOnOpen>
    <PlanningModeSetToChangeMode>True</PlanningModeSetToChangeMode>
    <Cleaned>False</Cleaned>
    <ForcePromptOnInitialRefresh>False</ForcePromptOnInitialRefresh>
    <StorePromptsInDocument>True</StorePromptsInDocument>
    <MergeVariables>False</MergeVariables>
    <RefreshPlanningObjectsOnRefreshAll>True</RefreshPlanningObjectsOnRefreshAll>
    <Items/>
  </com.sap.ip.bi.pioneer>
</Application>
</file>

<file path=customXml/itemProps1.xml><?xml version="1.0" encoding="utf-8"?>
<ds:datastoreItem xmlns:ds="http://schemas.openxmlformats.org/officeDocument/2006/customXml" ds:itemID="{862C33A4-0801-4DB4-AC3F-21F3EF2D8B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78afe-bbd6-4967-addb-d757dedafbe3"/>
    <ds:schemaRef ds:uri="cf1a0c79-12fe-4e0c-9356-b135c01511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55D85F-BD23-4B5E-AC6F-F74CB7E70C4B}">
  <ds:schemaRefs>
    <ds:schemaRef ds:uri="http://schemas.microsoft.com/sharepoint/v3/contenttype/forms"/>
  </ds:schemaRefs>
</ds:datastoreItem>
</file>

<file path=customXml/itemProps3.xml><?xml version="1.0" encoding="utf-8"?>
<ds:datastoreItem xmlns:ds="http://schemas.openxmlformats.org/officeDocument/2006/customXml" ds:itemID="{3B0D7D92-A4C3-4BFD-B188-19A8AD971E35}">
  <ds:schemaRefs>
    <ds:schemaRef ds:uri="http://schemas.openxmlformats.org/package/2006/metadata/core-properties"/>
    <ds:schemaRef ds:uri="http://www.w3.org/XML/1998/namespace"/>
    <ds:schemaRef ds:uri="cf1a0c79-12fe-4e0c-9356-b135c0151188"/>
    <ds:schemaRef ds:uri="http://schemas.microsoft.com/office/infopath/2007/PartnerControls"/>
    <ds:schemaRef ds:uri="http://schemas.microsoft.com/office/2006/documentManagement/types"/>
    <ds:schemaRef ds:uri="http://purl.org/dc/elements/1.1/"/>
    <ds:schemaRef ds:uri="http://purl.org/dc/terms/"/>
    <ds:schemaRef ds:uri="06f78afe-bbd6-4967-addb-d757dedafbe3"/>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7605E8D8-7FB2-4BBA-862B-2AFE77BAC8B5}">
  <ds:schemaRefs>
    <ds:schemaRef ds:uri="http://www.sap.com/cof/powerpoint/application"/>
  </ds:schemaRefs>
</ds:datastoreItem>
</file>

<file path=customXml/itemProps5.xml><?xml version="1.0" encoding="utf-8"?>
<ds:datastoreItem xmlns:ds="http://schemas.openxmlformats.org/officeDocument/2006/customXml" ds:itemID="{3B79E802-DFE6-4E37-949A-AE5C760E8974}">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SAP_2019_16x9_White</Template>
  <TotalTime>36</TotalTime>
  <Words>147</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Courier New</vt:lpstr>
      <vt:lpstr>Symbol</vt:lpstr>
      <vt:lpstr>Wingdings</vt:lpstr>
      <vt:lpstr>Wingdings</vt:lpstr>
      <vt:lpstr>SAP 2019 16x9 white</vt:lpstr>
      <vt:lpstr>SAP 2019 16x9 blue</vt:lpstr>
      <vt:lpstr>GAAN Experten</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and Here and Here</dc:title>
  <dc:creator>SAP SE</dc:creator>
  <cp:keywords>2019/16:9/white</cp:keywords>
  <cp:lastModifiedBy>Schleicher, Julia</cp:lastModifiedBy>
  <cp:revision>656</cp:revision>
  <cp:lastPrinted>2020-02-13T09:55:25Z</cp:lastPrinted>
  <dcterms:created xsi:type="dcterms:W3CDTF">2019-03-08T09:17:03Z</dcterms:created>
  <dcterms:modified xsi:type="dcterms:W3CDTF">2023-02-23T09:53:20Z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0x010100C047BD07CF050C4491132F4500B6E769</vt:lpwstr>
  </property>
  <property fmtid="{D5CDD505-2E9C-101B-9397-08002B2CF9AE}" pid="4" name="MediaServiceImageTags">
    <vt:lpwstr/>
  </property>
  <property fmtid="{D5CDD505-2E9C-101B-9397-08002B2CF9AE}" pid="5" name="MSIP_Label_51e9b6e7-e4bc-422b-b136-be52bca82e7c_Enabled">
    <vt:lpwstr>true</vt:lpwstr>
  </property>
  <property fmtid="{D5CDD505-2E9C-101B-9397-08002B2CF9AE}" pid="6" name="MSIP_Label_51e9b6e7-e4bc-422b-b136-be52bca82e7c_SetDate">
    <vt:lpwstr>2023-02-23T09:53:19Z</vt:lpwstr>
  </property>
  <property fmtid="{D5CDD505-2E9C-101B-9397-08002B2CF9AE}" pid="7" name="MSIP_Label_51e9b6e7-e4bc-422b-b136-be52bca82e7c_Method">
    <vt:lpwstr>Privileged</vt:lpwstr>
  </property>
  <property fmtid="{D5CDD505-2E9C-101B-9397-08002B2CF9AE}" pid="8" name="MSIP_Label_51e9b6e7-e4bc-422b-b136-be52bca82e7c_Name">
    <vt:lpwstr>51e9b6e7-e4bc-422b-b136-be52bca82e7c</vt:lpwstr>
  </property>
  <property fmtid="{D5CDD505-2E9C-101B-9397-08002B2CF9AE}" pid="9" name="MSIP_Label_51e9b6e7-e4bc-422b-b136-be52bca82e7c_SiteId">
    <vt:lpwstr>42f7676c-f455-423c-82f6-dc2d99791af7</vt:lpwstr>
  </property>
  <property fmtid="{D5CDD505-2E9C-101B-9397-08002B2CF9AE}" pid="10" name="MSIP_Label_51e9b6e7-e4bc-422b-b136-be52bca82e7c_ActionId">
    <vt:lpwstr>0c178771-1a4c-49d5-ba73-a2beb146b84f</vt:lpwstr>
  </property>
  <property fmtid="{D5CDD505-2E9C-101B-9397-08002B2CF9AE}" pid="11" name="MSIP_Label_51e9b6e7-e4bc-422b-b136-be52bca82e7c_ContentBits">
    <vt:lpwstr>2</vt:lpwstr>
  </property>
</Properties>
</file>